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48" autoAdjust="0"/>
  </p:normalViewPr>
  <p:slideViewPr>
    <p:cSldViewPr snapToGrid="0">
      <p:cViewPr varScale="1">
        <p:scale>
          <a:sx n="119" d="100"/>
          <a:sy n="11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Rock Paper Scissors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6037494"/>
            <a:ext cx="10993546" cy="264298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solidFill>
                  <a:srgbClr val="7CEBFF"/>
                </a:solidFill>
              </a:rPr>
              <a:t>Coders: Azeneth Mendoza, Matthew Mills</a:t>
            </a:r>
          </a:p>
        </p:txBody>
      </p:sp>
      <p:pic>
        <p:nvPicPr>
          <p:cNvPr id="1029" name="Picture 5" descr="https://lh4.googleusercontent.com/WZ7CPHhF-J1u0rquREGoSe_qZjo4c5aDkhI4GqTlVCKp4QmOqd77-WfW7K6LYZHxxiuA9ZqjfXC_bz5jtADo6tpDIHeIwI_90VdsJX01x88JqHMXX7EIIXlaB748_3IydFyW-me5w10">
            <a:extLst>
              <a:ext uri="{FF2B5EF4-FFF2-40B4-BE49-F238E27FC236}">
                <a16:creationId xmlns:a16="http://schemas.microsoft.com/office/drawing/2014/main" id="{64F201FA-171B-44B8-AD30-7454E093EF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31" y="731837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mbTrBLDwZuWdupaxtKRnB_RtdL1jga-cyB3HbEBHMWdikzkU9PFiNYZo44RTY1oZhg_gkHSkJP8fOK7MUe7AIcf-ijeZchfHBNQCKUBJAaFUe9WZKTUc_bPihA4frD9dOP_J6gKVzcE">
            <a:extLst>
              <a:ext uri="{FF2B5EF4-FFF2-40B4-BE49-F238E27FC236}">
                <a16:creationId xmlns:a16="http://schemas.microsoft.com/office/drawing/2014/main" id="{56E048E2-77B8-46D7-AFB6-2B4357A4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31" y="731837"/>
            <a:ext cx="34004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90EF3FF6-B097-403D-9A3B-949213A4AAE4}"/>
              </a:ext>
            </a:extLst>
          </p:cNvPr>
          <p:cNvSpPr txBox="1">
            <a:spLocks/>
          </p:cNvSpPr>
          <p:nvPr/>
        </p:nvSpPr>
        <p:spPr>
          <a:xfrm>
            <a:off x="596717" y="5368766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Taking a game for your hands,  to your hands.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</vt:lpstr>
      <vt:lpstr>Rock Paper Scissors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2019-11-18T22:46:29Z</dcterms:created>
  <dcterms:modified xsi:type="dcterms:W3CDTF">2019-11-18T22:52:33Z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