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100" d="100"/>
          <a:sy n="100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3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4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91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3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9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C9AA3E0-CEEF-7166-48B5-D5F31D873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450" r="1450"/>
          <a:stretch/>
        </p:blipFill>
        <p:spPr>
          <a:xfrm>
            <a:off x="2878514" y="10"/>
            <a:ext cx="931348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E860C-8E77-FF58-4974-F1BD59F7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92337"/>
            <a:ext cx="5364937" cy="333939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Rock-Paper-Scissors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A7664-4E77-BED6-3FA7-849DA4283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+mj-lt"/>
              </a:rPr>
              <a:t>By: Carson Barnett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2" name="Picture 11" descr="A picture containing weapon&#10;&#10;Description automatically generated">
            <a:extLst>
              <a:ext uri="{FF2B5EF4-FFF2-40B4-BE49-F238E27FC236}">
                <a16:creationId xmlns:a16="http://schemas.microsoft.com/office/drawing/2014/main" id="{A01F4B0D-4DD6-8D4D-B1E0-6BEF9FB0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11" y="265829"/>
            <a:ext cx="3422144" cy="2543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6DA2A0-D579-7065-BA0D-9AE2D2997A9B}"/>
              </a:ext>
            </a:extLst>
          </p:cNvPr>
          <p:cNvSpPr txBox="1"/>
          <p:nvPr/>
        </p:nvSpPr>
        <p:spPr>
          <a:xfrm>
            <a:off x="207409" y="5147061"/>
            <a:ext cx="536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Play Rock-Paper-Scissors with a friend through your code! 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60AE0-D78C-9C31-33C7-3E13909E5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9" y="1071349"/>
            <a:ext cx="577150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Rock-Paper-Scissors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Rock-Paper-Scissors</dc:title>
  <dc:creator>Carson Barnett</dc:creator>
  <cp:lastModifiedBy>Carson Barnett</cp:lastModifiedBy>
  <cp:revision>1</cp:revision>
  <dcterms:created xsi:type="dcterms:W3CDTF">2022-12-01T00:18:28Z</dcterms:created>
  <dcterms:modified xsi:type="dcterms:W3CDTF">2022-12-01T00:50:49Z</dcterms:modified>
</cp:coreProperties>
</file>