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AC7322-F022-4519-85BF-0F4A05FF841E}" v="1" dt="2019-11-18T14:30:59.1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Fajardo" userId="8dd354f378d57e01" providerId="LiveId" clId="{7BAC7322-F022-4519-85BF-0F4A05FF841E}"/>
    <pc:docChg chg="modSld">
      <pc:chgData name="Diego Fajardo" userId="8dd354f378d57e01" providerId="LiveId" clId="{7BAC7322-F022-4519-85BF-0F4A05FF841E}" dt="2019-11-18T14:30:59.113" v="0"/>
      <pc:docMkLst>
        <pc:docMk/>
      </pc:docMkLst>
      <pc:sldChg chg="modSp">
        <pc:chgData name="Diego Fajardo" userId="8dd354f378d57e01" providerId="LiveId" clId="{7BAC7322-F022-4519-85BF-0F4A05FF841E}" dt="2019-11-18T14:30:59.113" v="0"/>
        <pc:sldMkLst>
          <pc:docMk/>
          <pc:sldMk cId="2765449900" sldId="256"/>
        </pc:sldMkLst>
        <pc:picChg chg="mod">
          <ac:chgData name="Diego Fajardo" userId="8dd354f378d57e01" providerId="LiveId" clId="{7BAC7322-F022-4519-85BF-0F4A05FF841E}" dt="2019-11-18T14:30:59.113" v="0"/>
          <ac:picMkLst>
            <pc:docMk/>
            <pc:sldMk cId="2765449900" sldId="256"/>
            <ac:picMk id="1050" creationId="{BBEF8A41-22B5-4E76-AEE5-4FA33AD044F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11/17/2019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820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55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11/17/2019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024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11/17/2019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089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11/17/2019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22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889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729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157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758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11/17/2019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51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61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001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7" r:id="rId5"/>
    <p:sldLayoutId id="2147483711" r:id="rId6"/>
    <p:sldLayoutId id="2147483712" r:id="rId7"/>
    <p:sldLayoutId id="2147483713" r:id="rId8"/>
    <p:sldLayoutId id="2147483716" r:id="rId9"/>
    <p:sldLayoutId id="2147483714" r:id="rId10"/>
    <p:sldLayoutId id="2147483715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ksu-is/RoloTech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893AD3-8A3A-4757-B422-3EF4FDA1D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Rolotech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the best way to remember those who matter in your life.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20629A-EDAA-41CC-A01F-8970EE9C1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1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en-US" sz="2200" dirty="0"/>
              <a:t>Created by: Diego Fajardo</a:t>
            </a: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Image result for telephone cartoon">
            <a:extLst>
              <a:ext uri="{FF2B5EF4-FFF2-40B4-BE49-F238E27FC236}">
                <a16:creationId xmlns:a16="http://schemas.microsoft.com/office/drawing/2014/main" id="{F0EDB5D2-9AD6-48A2-A19D-DF8FE5946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085" y="0"/>
            <a:ext cx="2537723" cy="253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chat bubble icon">
            <a:extLst>
              <a:ext uri="{FF2B5EF4-FFF2-40B4-BE49-F238E27FC236}">
                <a16:creationId xmlns:a16="http://schemas.microsoft.com/office/drawing/2014/main" id="{5F08792A-A002-496A-BD86-A9522F5F0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9490" y="292656"/>
            <a:ext cx="1973890" cy="1973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twitter icon transparent">
            <a:extLst>
              <a:ext uri="{FF2B5EF4-FFF2-40B4-BE49-F238E27FC236}">
                <a16:creationId xmlns:a16="http://schemas.microsoft.com/office/drawing/2014/main" id="{1445C90A-E72A-4D8E-8415-32165EA37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3346" y="4816962"/>
            <a:ext cx="1866177" cy="1866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4" descr="Image result for instagram icon transparent">
            <a:extLst>
              <a:ext uri="{FF2B5EF4-FFF2-40B4-BE49-F238E27FC236}">
                <a16:creationId xmlns:a16="http://schemas.microsoft.com/office/drawing/2014/main" id="{38B220E9-2962-4311-9DFF-5F8BB8C84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383" y="4862487"/>
            <a:ext cx="1775125" cy="177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Image result for rolodex icon transparent">
            <a:hlinkClick r:id="rId6"/>
            <a:extLst>
              <a:ext uri="{FF2B5EF4-FFF2-40B4-BE49-F238E27FC236}">
                <a16:creationId xmlns:a16="http://schemas.microsoft.com/office/drawing/2014/main" id="{BBEF8A41-22B5-4E76-AEE5-4FA33AD04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224" y="2470113"/>
            <a:ext cx="2245405" cy="2354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449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AnalogousFromLightSeedRightStep">
      <a:dk1>
        <a:srgbClr val="000000"/>
      </a:dk1>
      <a:lt1>
        <a:srgbClr val="FFFFFF"/>
      </a:lt1>
      <a:dk2>
        <a:srgbClr val="242E41"/>
      </a:dk2>
      <a:lt2>
        <a:srgbClr val="E8E2E3"/>
      </a:lt2>
      <a:accent1>
        <a:srgbClr val="70ABA1"/>
      </a:accent1>
      <a:accent2>
        <a:srgbClr val="63ABC3"/>
      </a:accent2>
      <a:accent3>
        <a:srgbClr val="869FD0"/>
      </a:accent3>
      <a:accent4>
        <a:srgbClr val="7871C8"/>
      </a:accent4>
      <a:accent5>
        <a:srgbClr val="AE8AD2"/>
      </a:accent5>
      <a:accent6>
        <a:srgbClr val="C171C8"/>
      </a:accent6>
      <a:hlink>
        <a:srgbClr val="AE6975"/>
      </a:hlink>
      <a:folHlink>
        <a:srgbClr val="7F7F7F"/>
      </a:folHlink>
    </a:clrScheme>
    <a:fontScheme name="Dividend">
      <a:maj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20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Nova Light</vt:lpstr>
      <vt:lpstr>Gill Sans MT</vt:lpstr>
      <vt:lpstr>Wingdings 2</vt:lpstr>
      <vt:lpstr>DividendVTI</vt:lpstr>
      <vt:lpstr>Rolotech  the best way to remember those who matter in your life.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Diego Fajardo</dc:creator>
  <cp:lastModifiedBy>Diego Fajardo</cp:lastModifiedBy>
  <cp:revision>4</cp:revision>
  <dcterms:created xsi:type="dcterms:W3CDTF">2019-11-18T02:18:59Z</dcterms:created>
  <dcterms:modified xsi:type="dcterms:W3CDTF">2019-11-18T14:31:09Z</dcterms:modified>
</cp:coreProperties>
</file>