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2"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0088D0-21A6-40FA-B5F4-2634FF0F6E8F}" v="31" dt="2023-05-01T00:24:34.692"/>
    <p1510:client id="{5EDD2595-F32B-311B-6B81-89949A5ECE76}" v="184" dt="2023-05-01T00:25:15.0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AC1A5A-3BA3-4862-B5D5-9A8CF27FC9D9}" type="datetimeFigureOut">
              <a:t>4/30/2023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C27CE-EBC1-4606-8C99-DE75FA0B9EA5}" type="slidenum">
              <a:t>‹#›</a:t>
            </a:fld>
            <a:endParaRPr lang="en-US"/>
          </a:p>
        </p:txBody>
      </p:sp>
    </p:spTree>
    <p:extLst>
      <p:ext uri="{BB962C8B-B14F-4D97-AF65-F5344CB8AC3E}">
        <p14:creationId xmlns:p14="http://schemas.microsoft.com/office/powerpoint/2010/main" val="1274662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tro"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043800" y="2394833"/>
            <a:ext cx="4332000" cy="1660400"/>
          </a:xfrm>
          <a:prstGeom prst="rect">
            <a:avLst/>
          </a:prstGeom>
          <a:noFill/>
        </p:spPr>
        <p:txBody>
          <a:bodyPr spcFirstLastPara="1" wrap="square" lIns="91425" tIns="91425" rIns="91425" bIns="91425" anchor="b" anchorCtr="0">
            <a:noAutofit/>
          </a:bodyPr>
          <a:lstStyle>
            <a:lvl1pPr lvl="0" algn="r">
              <a:spcBef>
                <a:spcPts val="0"/>
              </a:spcBef>
              <a:spcAft>
                <a:spcPts val="0"/>
              </a:spcAft>
              <a:buSzPts val="2500"/>
              <a:buNone/>
              <a:defRPr b="1"/>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6043800" y="4590967"/>
            <a:ext cx="4332000" cy="1150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600"/>
              <a:buNone/>
              <a:defRPr sz="2133"/>
            </a:lvl1pPr>
            <a:lvl2pPr lvl="1">
              <a:lnSpc>
                <a:spcPct val="100000"/>
              </a:lnSpc>
              <a:spcBef>
                <a:spcPts val="0"/>
              </a:spcBef>
              <a:spcAft>
                <a:spcPts val="0"/>
              </a:spcAft>
              <a:buSzPts val="2800"/>
              <a:buNone/>
              <a:defRPr sz="3733"/>
            </a:lvl2pPr>
            <a:lvl3pPr lvl="2">
              <a:lnSpc>
                <a:spcPct val="100000"/>
              </a:lnSpc>
              <a:spcBef>
                <a:spcPts val="0"/>
              </a:spcBef>
              <a:spcAft>
                <a:spcPts val="0"/>
              </a:spcAft>
              <a:buSzPts val="2800"/>
              <a:buNone/>
              <a:defRPr sz="3733"/>
            </a:lvl3pPr>
            <a:lvl4pPr lvl="3">
              <a:lnSpc>
                <a:spcPct val="100000"/>
              </a:lnSpc>
              <a:spcBef>
                <a:spcPts val="0"/>
              </a:spcBef>
              <a:spcAft>
                <a:spcPts val="0"/>
              </a:spcAft>
              <a:buSzPts val="2800"/>
              <a:buNone/>
              <a:defRPr sz="3733"/>
            </a:lvl4pPr>
            <a:lvl5pPr lvl="4">
              <a:lnSpc>
                <a:spcPct val="100000"/>
              </a:lnSpc>
              <a:spcBef>
                <a:spcPts val="0"/>
              </a:spcBef>
              <a:spcAft>
                <a:spcPts val="0"/>
              </a:spcAft>
              <a:buSzPts val="2800"/>
              <a:buNone/>
              <a:defRPr sz="3733"/>
            </a:lvl5pPr>
            <a:lvl6pPr lvl="5">
              <a:lnSpc>
                <a:spcPct val="100000"/>
              </a:lnSpc>
              <a:spcBef>
                <a:spcPts val="0"/>
              </a:spcBef>
              <a:spcAft>
                <a:spcPts val="0"/>
              </a:spcAft>
              <a:buSzPts val="2800"/>
              <a:buNone/>
              <a:defRPr sz="3733"/>
            </a:lvl6pPr>
            <a:lvl7pPr lvl="6">
              <a:lnSpc>
                <a:spcPct val="100000"/>
              </a:lnSpc>
              <a:spcBef>
                <a:spcPts val="0"/>
              </a:spcBef>
              <a:spcAft>
                <a:spcPts val="0"/>
              </a:spcAft>
              <a:buSzPts val="2800"/>
              <a:buNone/>
              <a:defRPr sz="3733"/>
            </a:lvl7pPr>
            <a:lvl8pPr lvl="7">
              <a:lnSpc>
                <a:spcPct val="100000"/>
              </a:lnSpc>
              <a:spcBef>
                <a:spcPts val="0"/>
              </a:spcBef>
              <a:spcAft>
                <a:spcPts val="0"/>
              </a:spcAft>
              <a:buSzPts val="2800"/>
              <a:buNone/>
              <a:defRPr sz="3733"/>
            </a:lvl8pPr>
            <a:lvl9pPr lvl="8">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5193200" y="5949033"/>
            <a:ext cx="1805600" cy="664400"/>
          </a:xfrm>
          <a:prstGeom prst="rect">
            <a:avLst/>
          </a:prstGeom>
        </p:spPr>
        <p:txBody>
          <a:bodyPr spcFirstLastPara="1" wrap="square" lIns="91425" tIns="91425" rIns="91425" bIns="91425" anchor="ctr" anchorCtr="0">
            <a:noAutofit/>
          </a:bodyPr>
          <a:lstStyle>
            <a:lvl1pPr lvl="0" algn="ctr">
              <a:buNone/>
              <a:defRPr b="1">
                <a:solidFill>
                  <a:srgbClr val="FFFFFF"/>
                </a:solidFill>
                <a:latin typeface="Source Serif Pro"/>
                <a:ea typeface="Source Serif Pro"/>
                <a:cs typeface="Source Serif Pro"/>
                <a:sym typeface="Source Serif Pro"/>
              </a:defRPr>
            </a:lvl1pPr>
            <a:lvl2pPr lvl="1" algn="ctr">
              <a:buNone/>
              <a:defRPr b="1">
                <a:solidFill>
                  <a:srgbClr val="FFFFFF"/>
                </a:solidFill>
                <a:latin typeface="Source Serif Pro"/>
                <a:ea typeface="Source Serif Pro"/>
                <a:cs typeface="Source Serif Pro"/>
                <a:sym typeface="Source Serif Pro"/>
              </a:defRPr>
            </a:lvl2pPr>
            <a:lvl3pPr lvl="2" algn="ctr">
              <a:buNone/>
              <a:defRPr b="1">
                <a:solidFill>
                  <a:srgbClr val="FFFFFF"/>
                </a:solidFill>
                <a:latin typeface="Source Serif Pro"/>
                <a:ea typeface="Source Serif Pro"/>
                <a:cs typeface="Source Serif Pro"/>
                <a:sym typeface="Source Serif Pro"/>
              </a:defRPr>
            </a:lvl3pPr>
            <a:lvl4pPr lvl="3" algn="ctr">
              <a:buNone/>
              <a:defRPr b="1">
                <a:solidFill>
                  <a:srgbClr val="FFFFFF"/>
                </a:solidFill>
                <a:latin typeface="Source Serif Pro"/>
                <a:ea typeface="Source Serif Pro"/>
                <a:cs typeface="Source Serif Pro"/>
                <a:sym typeface="Source Serif Pro"/>
              </a:defRPr>
            </a:lvl4pPr>
            <a:lvl5pPr lvl="4" algn="ctr">
              <a:buNone/>
              <a:defRPr b="1">
                <a:solidFill>
                  <a:srgbClr val="FFFFFF"/>
                </a:solidFill>
                <a:latin typeface="Source Serif Pro"/>
                <a:ea typeface="Source Serif Pro"/>
                <a:cs typeface="Source Serif Pro"/>
                <a:sym typeface="Source Serif Pro"/>
              </a:defRPr>
            </a:lvl5pPr>
            <a:lvl6pPr lvl="5" algn="ctr">
              <a:buNone/>
              <a:defRPr b="1">
                <a:solidFill>
                  <a:srgbClr val="FFFFFF"/>
                </a:solidFill>
                <a:latin typeface="Source Serif Pro"/>
                <a:ea typeface="Source Serif Pro"/>
                <a:cs typeface="Source Serif Pro"/>
                <a:sym typeface="Source Serif Pro"/>
              </a:defRPr>
            </a:lvl6pPr>
            <a:lvl7pPr lvl="6" algn="ctr">
              <a:buNone/>
              <a:defRPr b="1">
                <a:solidFill>
                  <a:srgbClr val="FFFFFF"/>
                </a:solidFill>
                <a:latin typeface="Source Serif Pro"/>
                <a:ea typeface="Source Serif Pro"/>
                <a:cs typeface="Source Serif Pro"/>
                <a:sym typeface="Source Serif Pro"/>
              </a:defRPr>
            </a:lvl7pPr>
            <a:lvl8pPr lvl="7" algn="ctr">
              <a:buNone/>
              <a:defRPr b="1">
                <a:solidFill>
                  <a:srgbClr val="FFFFFF"/>
                </a:solidFill>
                <a:latin typeface="Source Serif Pro"/>
                <a:ea typeface="Source Serif Pro"/>
                <a:cs typeface="Source Serif Pro"/>
                <a:sym typeface="Source Serif Pro"/>
              </a:defRPr>
            </a:lvl8pPr>
            <a:lvl9pPr lvl="8" algn="ctr">
              <a:buNone/>
              <a:defRPr b="1">
                <a:solidFill>
                  <a:srgbClr val="FFFFFF"/>
                </a:solidFill>
                <a:latin typeface="Source Serif Pro"/>
                <a:ea typeface="Source Serif Pro"/>
                <a:cs typeface="Source Serif Pro"/>
                <a:sym typeface="Source Serif Pro"/>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1"/>
          <p:cNvSpPr txBox="1">
            <a:spLocks noGrp="1"/>
          </p:cNvSpPr>
          <p:nvPr>
            <p:ph type="title" hasCustomPrompt="1"/>
          </p:nvPr>
        </p:nvSpPr>
        <p:spPr>
          <a:xfrm>
            <a:off x="3571200" y="1698167"/>
            <a:ext cx="5049600" cy="23732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61C00"/>
              </a:buClr>
              <a:buSzPts val="10000"/>
              <a:buNone/>
              <a:defRPr sz="13333" b="1">
                <a:solidFill>
                  <a:srgbClr val="A61C00"/>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4" name="Google Shape;44;p11"/>
          <p:cNvSpPr txBox="1">
            <a:spLocks noGrp="1"/>
          </p:cNvSpPr>
          <p:nvPr>
            <p:ph type="body" idx="1"/>
          </p:nvPr>
        </p:nvSpPr>
        <p:spPr>
          <a:xfrm>
            <a:off x="3023367" y="4071267"/>
            <a:ext cx="5927200" cy="10176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a:lvl1pPr>
            <a:lvl2pPr marL="1219170" lvl="1" indent="-389457" algn="ctr">
              <a:spcBef>
                <a:spcPts val="2133"/>
              </a:spcBef>
              <a:spcAft>
                <a:spcPts val="0"/>
              </a:spcAft>
              <a:buSzPts val="1000"/>
              <a:buChar char="○"/>
              <a:defRPr/>
            </a:lvl2pPr>
            <a:lvl3pPr marL="1828754" lvl="2" indent="-389457" algn="ctr">
              <a:spcBef>
                <a:spcPts val="2133"/>
              </a:spcBef>
              <a:spcAft>
                <a:spcPts val="0"/>
              </a:spcAft>
              <a:buSzPts val="10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Clr>
                <a:srgbClr val="000000"/>
              </a:buClr>
              <a:buSzPts val="1400"/>
              <a:buFont typeface="Montserrat Light"/>
              <a:buChar char="■"/>
              <a:defRPr>
                <a:solidFill>
                  <a:srgbClr val="000000"/>
                </a:solidFill>
                <a:latin typeface="Montserrat Light"/>
                <a:ea typeface="Montserrat Light"/>
                <a:cs typeface="Montserrat Light"/>
                <a:sym typeface="Montserrat Light"/>
              </a:defRPr>
            </a:lvl9pPr>
          </a:lstStyle>
          <a:p>
            <a:endParaRPr/>
          </a:p>
        </p:txBody>
      </p:sp>
      <p:sp>
        <p:nvSpPr>
          <p:cNvPr id="45" name="Google Shape;45;p11"/>
          <p:cNvSpPr txBox="1">
            <a:spLocks noGrp="1"/>
          </p:cNvSpPr>
          <p:nvPr>
            <p:ph type="sldNum" idx="12"/>
          </p:nvPr>
        </p:nvSpPr>
        <p:spPr>
          <a:xfrm>
            <a:off x="4569800" y="5949033"/>
            <a:ext cx="1805600" cy="664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redits">
  <p:cSld name="ONE_COLUMN_TEXT_1">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2"/>
          <p:cNvSpPr txBox="1">
            <a:spLocks noGrp="1"/>
          </p:cNvSpPr>
          <p:nvPr>
            <p:ph type="title"/>
          </p:nvPr>
        </p:nvSpPr>
        <p:spPr>
          <a:xfrm>
            <a:off x="223233" y="230433"/>
            <a:ext cx="3086000" cy="2075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48" name="Google Shape;48;p12"/>
          <p:cNvSpPr txBox="1">
            <a:spLocks noGrp="1"/>
          </p:cNvSpPr>
          <p:nvPr>
            <p:ph type="body" idx="1"/>
          </p:nvPr>
        </p:nvSpPr>
        <p:spPr>
          <a:xfrm>
            <a:off x="223233" y="2057400"/>
            <a:ext cx="2742400" cy="41148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600"/>
            </a:lvl1pPr>
            <a:lvl2pPr marL="1219170" lvl="1" indent="-380990" rtl="0">
              <a:spcBef>
                <a:spcPts val="0"/>
              </a:spcBef>
              <a:spcAft>
                <a:spcPts val="0"/>
              </a:spcAft>
              <a:buSzPts val="900"/>
              <a:buChar char="○"/>
              <a:defRPr sz="1200"/>
            </a:lvl2pPr>
            <a:lvl3pPr marL="1828754" lvl="2" indent="-389457" rtl="0">
              <a:spcBef>
                <a:spcPts val="0"/>
              </a:spcBef>
              <a:spcAft>
                <a:spcPts val="0"/>
              </a:spcAft>
              <a:buSzPts val="10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Clr>
                <a:srgbClr val="000000"/>
              </a:buClr>
              <a:buSzPts val="1200"/>
              <a:buChar char="■"/>
              <a:defRPr sz="1600">
                <a:solidFill>
                  <a:srgbClr val="000000"/>
                </a:solidFill>
              </a:defRPr>
            </a:lvl9pPr>
          </a:lstStyle>
          <a:p>
            <a:endParaRPr/>
          </a:p>
        </p:txBody>
      </p:sp>
      <p:sp>
        <p:nvSpPr>
          <p:cNvPr id="49" name="Google Shape;49;p12"/>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50" name="Google Shape;50;p12"/>
          <p:cNvSpPr txBox="1">
            <a:spLocks noGrp="1"/>
          </p:cNvSpPr>
          <p:nvPr>
            <p:ph type="body" idx="2"/>
          </p:nvPr>
        </p:nvSpPr>
        <p:spPr>
          <a:xfrm>
            <a:off x="3870567" y="315800"/>
            <a:ext cx="7318800" cy="62264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rgbClr val="1A1C20"/>
              </a:buClr>
              <a:buSzPts val="1200"/>
              <a:buChar char="●"/>
              <a:defRPr sz="1600">
                <a:solidFill>
                  <a:srgbClr val="1A1C20"/>
                </a:solidFill>
              </a:defRPr>
            </a:lvl1pPr>
            <a:lvl2pPr marL="1219170" lvl="1" indent="-389457" rtl="0">
              <a:spcBef>
                <a:spcPts val="0"/>
              </a:spcBef>
              <a:spcAft>
                <a:spcPts val="0"/>
              </a:spcAft>
              <a:buClr>
                <a:srgbClr val="1A1C20"/>
              </a:buClr>
              <a:buSzPts val="1000"/>
              <a:buChar char="○"/>
              <a:defRPr>
                <a:solidFill>
                  <a:srgbClr val="1A1C20"/>
                </a:solidFill>
              </a:defRPr>
            </a:lvl2pPr>
            <a:lvl3pPr marL="1828754" lvl="2" indent="-389457" rtl="0">
              <a:spcBef>
                <a:spcPts val="0"/>
              </a:spcBef>
              <a:spcAft>
                <a:spcPts val="0"/>
              </a:spcAft>
              <a:buClr>
                <a:srgbClr val="1A1C20"/>
              </a:buClr>
              <a:buSzPts val="1000"/>
              <a:buChar char="■"/>
              <a:defRPr>
                <a:solidFill>
                  <a:srgbClr val="1A1C20"/>
                </a:solidFill>
              </a:defRPr>
            </a:lvl3pPr>
            <a:lvl4pPr marL="2438339" lvl="3" indent="-380990" rtl="0">
              <a:spcBef>
                <a:spcPts val="0"/>
              </a:spcBef>
              <a:spcAft>
                <a:spcPts val="0"/>
              </a:spcAft>
              <a:buClr>
                <a:srgbClr val="1A1C20"/>
              </a:buClr>
              <a:buSzPts val="900"/>
              <a:buChar char="●"/>
              <a:defRPr sz="1200">
                <a:solidFill>
                  <a:srgbClr val="1A1C20"/>
                </a:solidFill>
              </a:defRPr>
            </a:lvl4pPr>
            <a:lvl5pPr marL="3047924" lvl="4" indent="-380990" rtl="0">
              <a:spcBef>
                <a:spcPts val="0"/>
              </a:spcBef>
              <a:spcAft>
                <a:spcPts val="0"/>
              </a:spcAft>
              <a:buClr>
                <a:srgbClr val="1A1C20"/>
              </a:buClr>
              <a:buSzPts val="900"/>
              <a:buChar char="○"/>
              <a:defRPr sz="1200">
                <a:solidFill>
                  <a:srgbClr val="1A1C20"/>
                </a:solidFill>
              </a:defRPr>
            </a:lvl5pPr>
            <a:lvl6pPr marL="3657509" lvl="5" indent="-380990" rtl="0">
              <a:spcBef>
                <a:spcPts val="0"/>
              </a:spcBef>
              <a:spcAft>
                <a:spcPts val="0"/>
              </a:spcAft>
              <a:buClr>
                <a:srgbClr val="1A1C20"/>
              </a:buClr>
              <a:buSzPts val="900"/>
              <a:buChar char="■"/>
              <a:defRPr sz="1200">
                <a:solidFill>
                  <a:srgbClr val="1A1C20"/>
                </a:solidFill>
              </a:defRPr>
            </a:lvl6pPr>
            <a:lvl7pPr marL="4267093" lvl="6" indent="-380990" rtl="0">
              <a:spcBef>
                <a:spcPts val="0"/>
              </a:spcBef>
              <a:spcAft>
                <a:spcPts val="0"/>
              </a:spcAft>
              <a:buClr>
                <a:srgbClr val="1A1C20"/>
              </a:buClr>
              <a:buSzPts val="900"/>
              <a:buChar char="●"/>
              <a:defRPr sz="1200">
                <a:solidFill>
                  <a:srgbClr val="1A1C20"/>
                </a:solidFill>
              </a:defRPr>
            </a:lvl7pPr>
            <a:lvl8pPr marL="4876678" lvl="7" indent="-380990" rtl="0">
              <a:spcBef>
                <a:spcPts val="0"/>
              </a:spcBef>
              <a:spcAft>
                <a:spcPts val="0"/>
              </a:spcAft>
              <a:buClr>
                <a:srgbClr val="1A1C20"/>
              </a:buClr>
              <a:buSzPts val="900"/>
              <a:buChar char="○"/>
              <a:defRPr sz="1200">
                <a:solidFill>
                  <a:srgbClr val="1A1C20"/>
                </a:solidFill>
              </a:defRPr>
            </a:lvl8pPr>
            <a:lvl9pPr marL="5486263" lvl="8" indent="-380990" rtl="0">
              <a:spcBef>
                <a:spcPts val="0"/>
              </a:spcBef>
              <a:spcAft>
                <a:spcPts val="0"/>
              </a:spcAft>
              <a:buClr>
                <a:srgbClr val="1A1C20"/>
              </a:buClr>
              <a:buSzPts val="900"/>
              <a:buChar char="■"/>
              <a:defRPr sz="1200">
                <a:solidFill>
                  <a:srgbClr val="1A1C20"/>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s">
  <p:cSld name="CUSTOM">
    <p:bg>
      <p:bgPr>
        <a:blipFill>
          <a:blip r:embed="rId2">
            <a:alphaModFix/>
          </a:blip>
          <a:stretch>
            <a:fillRect/>
          </a:stretch>
        </a:blipFill>
        <a:effectLst/>
      </p:bgPr>
    </p:bg>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2416200" y="2838600"/>
            <a:ext cx="7359600" cy="1035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1867">
                <a:solidFill>
                  <a:srgbClr val="F5F3F7"/>
                </a:solidFill>
              </a:defRPr>
            </a:lvl1pPr>
            <a:lvl2pPr lvl="1">
              <a:spcBef>
                <a:spcPts val="0"/>
              </a:spcBef>
              <a:spcAft>
                <a:spcPts val="0"/>
              </a:spcAft>
              <a:buNone/>
              <a:defRPr sz="4000">
                <a:solidFill>
                  <a:srgbClr val="38761D"/>
                </a:solidFill>
              </a:defRPr>
            </a:lvl2pPr>
            <a:lvl3pPr lvl="2">
              <a:spcBef>
                <a:spcPts val="0"/>
              </a:spcBef>
              <a:spcAft>
                <a:spcPts val="0"/>
              </a:spcAft>
              <a:buNone/>
              <a:defRPr sz="4000">
                <a:solidFill>
                  <a:srgbClr val="38761D"/>
                </a:solidFill>
              </a:defRPr>
            </a:lvl3pPr>
            <a:lvl4pPr lvl="3">
              <a:spcBef>
                <a:spcPts val="0"/>
              </a:spcBef>
              <a:spcAft>
                <a:spcPts val="0"/>
              </a:spcAft>
              <a:buNone/>
              <a:defRPr sz="4000">
                <a:solidFill>
                  <a:srgbClr val="38761D"/>
                </a:solidFill>
              </a:defRPr>
            </a:lvl4pPr>
            <a:lvl5pPr lvl="4">
              <a:spcBef>
                <a:spcPts val="0"/>
              </a:spcBef>
              <a:spcAft>
                <a:spcPts val="0"/>
              </a:spcAft>
              <a:buNone/>
              <a:defRPr sz="4000">
                <a:solidFill>
                  <a:srgbClr val="38761D"/>
                </a:solidFill>
              </a:defRPr>
            </a:lvl5pPr>
            <a:lvl6pPr lvl="5">
              <a:spcBef>
                <a:spcPts val="0"/>
              </a:spcBef>
              <a:spcAft>
                <a:spcPts val="0"/>
              </a:spcAft>
              <a:buNone/>
              <a:defRPr sz="4000">
                <a:solidFill>
                  <a:srgbClr val="38761D"/>
                </a:solidFill>
              </a:defRPr>
            </a:lvl6pPr>
            <a:lvl7pPr lvl="6">
              <a:spcBef>
                <a:spcPts val="0"/>
              </a:spcBef>
              <a:spcAft>
                <a:spcPts val="0"/>
              </a:spcAft>
              <a:buNone/>
              <a:defRPr sz="4000">
                <a:solidFill>
                  <a:srgbClr val="38761D"/>
                </a:solidFill>
              </a:defRPr>
            </a:lvl7pPr>
            <a:lvl8pPr lvl="7">
              <a:spcBef>
                <a:spcPts val="0"/>
              </a:spcBef>
              <a:spcAft>
                <a:spcPts val="0"/>
              </a:spcAft>
              <a:buNone/>
              <a:defRPr sz="4000">
                <a:solidFill>
                  <a:srgbClr val="38761D"/>
                </a:solidFill>
              </a:defRPr>
            </a:lvl8pPr>
            <a:lvl9pPr lvl="8">
              <a:spcBef>
                <a:spcPts val="0"/>
              </a:spcBef>
              <a:spcAft>
                <a:spcPts val="0"/>
              </a:spcAft>
              <a:buNone/>
              <a:defRPr sz="4000">
                <a:solidFill>
                  <a:srgbClr val="38761D"/>
                </a:solidFill>
              </a:defRPr>
            </a:lvl9pPr>
          </a:lstStyle>
          <a:p>
            <a:endParaRPr/>
          </a:p>
        </p:txBody>
      </p:sp>
      <p:sp>
        <p:nvSpPr>
          <p:cNvPr id="53" name="Google Shape;53;p13"/>
          <p:cNvSpPr txBox="1">
            <a:spLocks noGrp="1"/>
          </p:cNvSpPr>
          <p:nvPr>
            <p:ph type="body" idx="1"/>
          </p:nvPr>
        </p:nvSpPr>
        <p:spPr>
          <a:xfrm>
            <a:off x="2488533" y="4017967"/>
            <a:ext cx="7359600" cy="8128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Clr>
                <a:srgbClr val="F5F3F7"/>
              </a:buClr>
              <a:buSzPts val="1400"/>
              <a:buChar char="●"/>
              <a:defRPr b="1">
                <a:solidFill>
                  <a:srgbClr val="F5F3F7"/>
                </a:solidFill>
              </a:defRPr>
            </a:lvl1pPr>
            <a:lvl2pPr marL="1219170" lvl="1" indent="-389457" algn="r">
              <a:spcBef>
                <a:spcPts val="2133"/>
              </a:spcBef>
              <a:spcAft>
                <a:spcPts val="0"/>
              </a:spcAft>
              <a:buSzPts val="1000"/>
              <a:buFont typeface="Coda"/>
              <a:buChar char="○"/>
              <a:defRPr>
                <a:latin typeface="Coda"/>
                <a:ea typeface="Coda"/>
                <a:cs typeface="Coda"/>
                <a:sym typeface="Coda"/>
              </a:defRPr>
            </a:lvl2pPr>
            <a:lvl3pPr marL="1828754" lvl="2" indent="-389457" algn="r">
              <a:spcBef>
                <a:spcPts val="2133"/>
              </a:spcBef>
              <a:spcAft>
                <a:spcPts val="0"/>
              </a:spcAft>
              <a:buSzPts val="1000"/>
              <a:buFont typeface="Coda"/>
              <a:buChar char="■"/>
              <a:defRPr>
                <a:latin typeface="Coda"/>
                <a:ea typeface="Coda"/>
                <a:cs typeface="Coda"/>
                <a:sym typeface="Coda"/>
              </a:defRPr>
            </a:lvl3pPr>
            <a:lvl4pPr marL="2438339" lvl="3" indent="-423323" algn="r">
              <a:spcBef>
                <a:spcPts val="2133"/>
              </a:spcBef>
              <a:spcAft>
                <a:spcPts val="0"/>
              </a:spcAft>
              <a:buSzPts val="1400"/>
              <a:buFont typeface="Coda"/>
              <a:buChar char="●"/>
              <a:defRPr>
                <a:latin typeface="Coda"/>
                <a:ea typeface="Coda"/>
                <a:cs typeface="Coda"/>
                <a:sym typeface="Coda"/>
              </a:defRPr>
            </a:lvl4pPr>
            <a:lvl5pPr marL="3047924" lvl="4" indent="-423323" algn="r">
              <a:spcBef>
                <a:spcPts val="2133"/>
              </a:spcBef>
              <a:spcAft>
                <a:spcPts val="0"/>
              </a:spcAft>
              <a:buSzPts val="1400"/>
              <a:buFont typeface="Coda"/>
              <a:buChar char="○"/>
              <a:defRPr>
                <a:latin typeface="Coda"/>
                <a:ea typeface="Coda"/>
                <a:cs typeface="Coda"/>
                <a:sym typeface="Coda"/>
              </a:defRPr>
            </a:lvl5pPr>
            <a:lvl6pPr marL="3657509" lvl="5" indent="-423323" algn="r">
              <a:spcBef>
                <a:spcPts val="2133"/>
              </a:spcBef>
              <a:spcAft>
                <a:spcPts val="0"/>
              </a:spcAft>
              <a:buSzPts val="1400"/>
              <a:buFont typeface="Coda"/>
              <a:buChar char="■"/>
              <a:defRPr>
                <a:latin typeface="Coda"/>
                <a:ea typeface="Coda"/>
                <a:cs typeface="Coda"/>
                <a:sym typeface="Coda"/>
              </a:defRPr>
            </a:lvl6pPr>
            <a:lvl7pPr marL="4267093" lvl="6" indent="-423323" algn="r">
              <a:spcBef>
                <a:spcPts val="2133"/>
              </a:spcBef>
              <a:spcAft>
                <a:spcPts val="0"/>
              </a:spcAft>
              <a:buSzPts val="1400"/>
              <a:buFont typeface="Coda"/>
              <a:buChar char="●"/>
              <a:defRPr>
                <a:latin typeface="Coda"/>
                <a:ea typeface="Coda"/>
                <a:cs typeface="Coda"/>
                <a:sym typeface="Coda"/>
              </a:defRPr>
            </a:lvl7pPr>
            <a:lvl8pPr marL="4876678" lvl="7" indent="-423323" algn="r">
              <a:spcBef>
                <a:spcPts val="2133"/>
              </a:spcBef>
              <a:spcAft>
                <a:spcPts val="0"/>
              </a:spcAft>
              <a:buSzPts val="1400"/>
              <a:buFont typeface="Coda"/>
              <a:buChar char="○"/>
              <a:defRPr>
                <a:latin typeface="Coda"/>
                <a:ea typeface="Coda"/>
                <a:cs typeface="Coda"/>
                <a:sym typeface="Coda"/>
              </a:defRPr>
            </a:lvl8pPr>
            <a:lvl9pPr marL="5486263" lvl="8" indent="-423323" algn="r">
              <a:spcBef>
                <a:spcPts val="2133"/>
              </a:spcBef>
              <a:spcAft>
                <a:spcPts val="2133"/>
              </a:spcAft>
              <a:buClr>
                <a:srgbClr val="000000"/>
              </a:buClr>
              <a:buSzPts val="1400"/>
              <a:buFont typeface="Coda"/>
              <a:buChar char="■"/>
              <a:defRPr>
                <a:solidFill>
                  <a:srgbClr val="000000"/>
                </a:solidFill>
                <a:latin typeface="Coda"/>
                <a:ea typeface="Coda"/>
                <a:cs typeface="Coda"/>
                <a:sym typeface="Coda"/>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Headline" type="secHead">
  <p:cSld name="SECTION_HEADER">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048733" y="2789600"/>
            <a:ext cx="8214400" cy="1240400"/>
          </a:xfrm>
          <a:prstGeom prst="rect">
            <a:avLst/>
          </a:prstGeom>
          <a:noFill/>
        </p:spPr>
        <p:txBody>
          <a:bodyPr spcFirstLastPara="1" wrap="square" lIns="91425" tIns="91425" rIns="91425" bIns="91425" anchor="ctr" anchorCtr="0">
            <a:noAutofit/>
          </a:bodyPr>
          <a:lstStyle>
            <a:lvl1pPr lvl="0" algn="ctr">
              <a:spcBef>
                <a:spcPts val="0"/>
              </a:spcBef>
              <a:spcAft>
                <a:spcPts val="0"/>
              </a:spcAft>
              <a:buClr>
                <a:srgbClr val="1A1C20"/>
              </a:buClr>
              <a:buSzPts val="2500"/>
              <a:buNone/>
              <a:defRPr b="1">
                <a:solidFill>
                  <a:srgbClr val="1A1C20"/>
                </a:solidFill>
              </a:defRPr>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4569800" y="5949033"/>
            <a:ext cx="1805600" cy="664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extLst>
    <p:ext uri="{DCECCB84-F9BA-43D5-87BE-67443E8EF086}">
      <p15:sldGuideLst xmlns:p15="http://schemas.microsoft.com/office/powerpoint/2012/main">
        <p15:guide id="1" pos="2688" userDrawn="1">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Two Columns">
  <p:cSld name="TITLE_AND_BODY_13_1_1">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36300" y="163633"/>
            <a:ext cx="11494400" cy="1038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1"/>
              </a:buClr>
              <a:buSzPts val="2500"/>
              <a:buNone/>
              <a:defRPr b="1">
                <a:solidFill>
                  <a:schemeClr val="dk1"/>
                </a:solidFill>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18" name="Google Shape;18;p4"/>
          <p:cNvSpPr txBox="1">
            <a:spLocks noGrp="1"/>
          </p:cNvSpPr>
          <p:nvPr>
            <p:ph type="body" idx="1"/>
          </p:nvPr>
        </p:nvSpPr>
        <p:spPr>
          <a:xfrm>
            <a:off x="336300" y="2170300"/>
            <a:ext cx="5800400" cy="4312400"/>
          </a:xfrm>
          <a:prstGeom prst="rect">
            <a:avLst/>
          </a:prstGeom>
        </p:spPr>
        <p:txBody>
          <a:bodyPr spcFirstLastPara="1" wrap="square" lIns="91425" tIns="91425" rIns="91425" bIns="91425" anchor="t" anchorCtr="0">
            <a:noAutofit/>
          </a:bodyPr>
          <a:lstStyle>
            <a:lvl1pPr marL="609585" lvl="0" indent="-389457" algn="just" rtl="0">
              <a:lnSpc>
                <a:spcPct val="115000"/>
              </a:lnSpc>
              <a:spcBef>
                <a:spcPts val="0"/>
              </a:spcBef>
              <a:spcAft>
                <a:spcPts val="0"/>
              </a:spcAft>
              <a:buClr>
                <a:srgbClr val="1A1C20"/>
              </a:buClr>
              <a:buSzPts val="1000"/>
              <a:buChar char="●"/>
              <a:defRPr sz="1333">
                <a:solidFill>
                  <a:srgbClr val="1A1C20"/>
                </a:solidFill>
              </a:defRPr>
            </a:lvl1pPr>
            <a:lvl2pPr marL="1219170" lvl="1" indent="-372524" algn="just" rtl="0">
              <a:spcBef>
                <a:spcPts val="0"/>
              </a:spcBef>
              <a:spcAft>
                <a:spcPts val="0"/>
              </a:spcAft>
              <a:buClr>
                <a:srgbClr val="1A1C20"/>
              </a:buClr>
              <a:buSzPts val="800"/>
              <a:buChar char="○"/>
              <a:defRPr sz="1067">
                <a:solidFill>
                  <a:srgbClr val="1A1C20"/>
                </a:solidFill>
              </a:defRPr>
            </a:lvl2pPr>
            <a:lvl3pPr marL="1828754" lvl="2" indent="-372524" algn="just" rtl="0">
              <a:spcBef>
                <a:spcPts val="0"/>
              </a:spcBef>
              <a:spcAft>
                <a:spcPts val="0"/>
              </a:spcAft>
              <a:buClr>
                <a:srgbClr val="1A1C20"/>
              </a:buClr>
              <a:buSzPts val="800"/>
              <a:buChar char="■"/>
              <a:defRPr sz="1067">
                <a:solidFill>
                  <a:srgbClr val="1A1C20"/>
                </a:solidFill>
              </a:defRPr>
            </a:lvl3pPr>
            <a:lvl4pPr marL="2438339" lvl="3" indent="-406390" rtl="0">
              <a:spcBef>
                <a:spcPts val="2133"/>
              </a:spcBef>
              <a:spcAft>
                <a:spcPts val="0"/>
              </a:spcAft>
              <a:buClr>
                <a:srgbClr val="1A1C20"/>
              </a:buClr>
              <a:buSzPts val="1200"/>
              <a:buChar char="●"/>
              <a:defRPr sz="1600">
                <a:solidFill>
                  <a:srgbClr val="1A1C20"/>
                </a:solidFill>
              </a:defRPr>
            </a:lvl4pPr>
            <a:lvl5pPr marL="3047924" lvl="4" indent="-406390" rtl="0">
              <a:spcBef>
                <a:spcPts val="2133"/>
              </a:spcBef>
              <a:spcAft>
                <a:spcPts val="0"/>
              </a:spcAft>
              <a:buClr>
                <a:srgbClr val="1A1C20"/>
              </a:buClr>
              <a:buSzPts val="1200"/>
              <a:buChar char="○"/>
              <a:defRPr sz="1600">
                <a:solidFill>
                  <a:srgbClr val="1A1C20"/>
                </a:solidFill>
              </a:defRPr>
            </a:lvl5pPr>
            <a:lvl6pPr marL="3657509" lvl="5" indent="-406390" rtl="0">
              <a:spcBef>
                <a:spcPts val="2133"/>
              </a:spcBef>
              <a:spcAft>
                <a:spcPts val="0"/>
              </a:spcAft>
              <a:buClr>
                <a:srgbClr val="1A1C20"/>
              </a:buClr>
              <a:buSzPts val="1200"/>
              <a:buChar char="■"/>
              <a:defRPr sz="1600">
                <a:solidFill>
                  <a:srgbClr val="1A1C20"/>
                </a:solidFill>
              </a:defRPr>
            </a:lvl6pPr>
            <a:lvl7pPr marL="4267093" lvl="6" indent="-406390" rtl="0">
              <a:spcBef>
                <a:spcPts val="2133"/>
              </a:spcBef>
              <a:spcAft>
                <a:spcPts val="0"/>
              </a:spcAft>
              <a:buClr>
                <a:srgbClr val="1A1C20"/>
              </a:buClr>
              <a:buSzPts val="1200"/>
              <a:buChar char="●"/>
              <a:defRPr sz="1600">
                <a:solidFill>
                  <a:srgbClr val="1A1C20"/>
                </a:solidFill>
              </a:defRPr>
            </a:lvl7pPr>
            <a:lvl8pPr marL="4876678" lvl="7" indent="-406390" rtl="0">
              <a:spcBef>
                <a:spcPts val="2133"/>
              </a:spcBef>
              <a:spcAft>
                <a:spcPts val="0"/>
              </a:spcAft>
              <a:buClr>
                <a:srgbClr val="1A1C20"/>
              </a:buClr>
              <a:buSzPts val="1200"/>
              <a:buChar char="○"/>
              <a:defRPr sz="1600">
                <a:solidFill>
                  <a:srgbClr val="1A1C20"/>
                </a:solidFill>
              </a:defRPr>
            </a:lvl8pPr>
            <a:lvl9pPr marL="5486263" lvl="8" indent="-406390" rtl="0">
              <a:spcBef>
                <a:spcPts val="2133"/>
              </a:spcBef>
              <a:spcAft>
                <a:spcPts val="2133"/>
              </a:spcAft>
              <a:buClr>
                <a:srgbClr val="1A1C20"/>
              </a:buClr>
              <a:buSzPts val="1200"/>
              <a:buChar char="■"/>
              <a:defRPr sz="1600">
                <a:solidFill>
                  <a:srgbClr val="1A1C20"/>
                </a:solidFill>
              </a:defRPr>
            </a:lvl9pPr>
          </a:lstStyle>
          <a:p>
            <a:endParaRPr/>
          </a:p>
        </p:txBody>
      </p:sp>
      <p:sp>
        <p:nvSpPr>
          <p:cNvPr id="19" name="Google Shape;19;p4"/>
          <p:cNvSpPr txBox="1">
            <a:spLocks noGrp="1"/>
          </p:cNvSpPr>
          <p:nvPr>
            <p:ph type="sldNum" idx="12"/>
          </p:nvPr>
        </p:nvSpPr>
        <p:spPr>
          <a:xfrm>
            <a:off x="4569800" y="5949033"/>
            <a:ext cx="1805600" cy="664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0" name="Google Shape;20;p4"/>
          <p:cNvSpPr txBox="1">
            <a:spLocks noGrp="1"/>
          </p:cNvSpPr>
          <p:nvPr>
            <p:ph type="body" idx="2"/>
          </p:nvPr>
        </p:nvSpPr>
        <p:spPr>
          <a:xfrm>
            <a:off x="6255800" y="2170300"/>
            <a:ext cx="5574800" cy="4443200"/>
          </a:xfrm>
          <a:prstGeom prst="rect">
            <a:avLst/>
          </a:prstGeom>
        </p:spPr>
        <p:txBody>
          <a:bodyPr spcFirstLastPara="1" wrap="square" lIns="91425" tIns="91425" rIns="91425" bIns="91425" anchor="t" anchorCtr="0">
            <a:noAutofit/>
          </a:bodyPr>
          <a:lstStyle>
            <a:lvl1pPr marL="609585" lvl="0" indent="-397923" algn="just" rtl="0">
              <a:lnSpc>
                <a:spcPct val="115000"/>
              </a:lnSpc>
              <a:spcBef>
                <a:spcPts val="0"/>
              </a:spcBef>
              <a:spcAft>
                <a:spcPts val="0"/>
              </a:spcAft>
              <a:buClr>
                <a:srgbClr val="1A1C20"/>
              </a:buClr>
              <a:buSzPts val="1100"/>
              <a:buChar char="●"/>
              <a:defRPr sz="1467">
                <a:solidFill>
                  <a:srgbClr val="1A1C20"/>
                </a:solidFill>
              </a:defRPr>
            </a:lvl1pPr>
            <a:lvl2pPr marL="1219170" lvl="1" indent="-364058" algn="just" rtl="0">
              <a:spcBef>
                <a:spcPts val="0"/>
              </a:spcBef>
              <a:spcAft>
                <a:spcPts val="0"/>
              </a:spcAft>
              <a:buClr>
                <a:srgbClr val="1A1C20"/>
              </a:buClr>
              <a:buSzPts val="700"/>
              <a:buChar char="○"/>
              <a:defRPr sz="933">
                <a:solidFill>
                  <a:srgbClr val="1A1C20"/>
                </a:solidFill>
              </a:defRPr>
            </a:lvl2pPr>
            <a:lvl3pPr marL="1828754" lvl="2" indent="-364058" algn="just" rtl="0">
              <a:spcBef>
                <a:spcPts val="0"/>
              </a:spcBef>
              <a:spcAft>
                <a:spcPts val="0"/>
              </a:spcAft>
              <a:buClr>
                <a:srgbClr val="1A1C20"/>
              </a:buClr>
              <a:buSzPts val="700"/>
              <a:buChar char="■"/>
              <a:defRPr sz="933">
                <a:solidFill>
                  <a:srgbClr val="1A1C20"/>
                </a:solidFill>
              </a:defRPr>
            </a:lvl3pPr>
            <a:lvl4pPr marL="2438339" lvl="3" indent="-397923" rtl="0">
              <a:spcBef>
                <a:spcPts val="2133"/>
              </a:spcBef>
              <a:spcAft>
                <a:spcPts val="0"/>
              </a:spcAft>
              <a:buClr>
                <a:srgbClr val="1A1C20"/>
              </a:buClr>
              <a:buSzPts val="1100"/>
              <a:buChar char="●"/>
              <a:defRPr sz="1467">
                <a:solidFill>
                  <a:srgbClr val="1A1C20"/>
                </a:solidFill>
              </a:defRPr>
            </a:lvl4pPr>
            <a:lvl5pPr marL="3047924" lvl="4" indent="-397923" rtl="0">
              <a:spcBef>
                <a:spcPts val="2133"/>
              </a:spcBef>
              <a:spcAft>
                <a:spcPts val="0"/>
              </a:spcAft>
              <a:buClr>
                <a:srgbClr val="1A1C20"/>
              </a:buClr>
              <a:buSzPts val="1100"/>
              <a:buChar char="○"/>
              <a:defRPr sz="1467">
                <a:solidFill>
                  <a:srgbClr val="1A1C20"/>
                </a:solidFill>
              </a:defRPr>
            </a:lvl5pPr>
            <a:lvl6pPr marL="3657509" lvl="5" indent="-397923" rtl="0">
              <a:spcBef>
                <a:spcPts val="2133"/>
              </a:spcBef>
              <a:spcAft>
                <a:spcPts val="0"/>
              </a:spcAft>
              <a:buClr>
                <a:srgbClr val="1A1C20"/>
              </a:buClr>
              <a:buSzPts val="1100"/>
              <a:buChar char="■"/>
              <a:defRPr sz="1467">
                <a:solidFill>
                  <a:srgbClr val="1A1C20"/>
                </a:solidFill>
              </a:defRPr>
            </a:lvl6pPr>
            <a:lvl7pPr marL="4267093" lvl="6" indent="-397923" rtl="0">
              <a:spcBef>
                <a:spcPts val="2133"/>
              </a:spcBef>
              <a:spcAft>
                <a:spcPts val="0"/>
              </a:spcAft>
              <a:buClr>
                <a:srgbClr val="1A1C20"/>
              </a:buClr>
              <a:buSzPts val="1100"/>
              <a:buChar char="●"/>
              <a:defRPr sz="1467">
                <a:solidFill>
                  <a:srgbClr val="1A1C20"/>
                </a:solidFill>
              </a:defRPr>
            </a:lvl7pPr>
            <a:lvl8pPr marL="4876678" lvl="7" indent="-397923" rtl="0">
              <a:spcBef>
                <a:spcPts val="2133"/>
              </a:spcBef>
              <a:spcAft>
                <a:spcPts val="0"/>
              </a:spcAft>
              <a:buClr>
                <a:srgbClr val="1A1C20"/>
              </a:buClr>
              <a:buSzPts val="1100"/>
              <a:buChar char="○"/>
              <a:defRPr sz="1467">
                <a:solidFill>
                  <a:srgbClr val="1A1C20"/>
                </a:solidFill>
              </a:defRPr>
            </a:lvl8pPr>
            <a:lvl9pPr marL="5486263" lvl="8" indent="-397923" rtl="0">
              <a:spcBef>
                <a:spcPts val="2133"/>
              </a:spcBef>
              <a:spcAft>
                <a:spcPts val="2133"/>
              </a:spcAft>
              <a:buClr>
                <a:srgbClr val="1A1C20"/>
              </a:buClr>
              <a:buSzPts val="1100"/>
              <a:buFont typeface="Cabin"/>
              <a:buChar char="■"/>
              <a:defRPr sz="1467">
                <a:solidFill>
                  <a:srgbClr val="1A1C20"/>
                </a:solidFill>
                <a:latin typeface="Cabin"/>
                <a:ea typeface="Cabin"/>
                <a:cs typeface="Cabin"/>
                <a:sym typeface="Cabin"/>
              </a:defRPr>
            </a:lvl9pPr>
          </a:lstStyle>
          <a:p>
            <a:endParaRPr/>
          </a:p>
        </p:txBody>
      </p:sp>
    </p:spTree>
  </p:cSld>
  <p:clrMapOvr>
    <a:masterClrMapping/>
  </p:clrMapOvr>
  <p:extLst>
    <p:ext uri="{DCECCB84-F9BA-43D5-87BE-67443E8EF086}">
      <p15:sldGuideLst xmlns:p15="http://schemas.microsoft.com/office/powerpoint/2012/main">
        <p15:guide id="1" pos="7059" userDrawn="1">
          <p15:clr>
            <a:srgbClr val="FA7B17"/>
          </p15:clr>
        </p15:guide>
        <p15:guide id="2" pos="212" userDrawn="1">
          <p15:clr>
            <a:srgbClr val="FA7B17"/>
          </p15:clr>
        </p15:guide>
        <p15:guide id="3" orient="horz" pos="219" userDrawn="1">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mp; Three Columns">
  <p:cSld name="TITLE_AND_BODY_13_1_1_3">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36300" y="163633"/>
            <a:ext cx="11494400" cy="1038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1"/>
              </a:buClr>
              <a:buSzPts val="2500"/>
              <a:buNone/>
              <a:defRPr b="1">
                <a:solidFill>
                  <a:schemeClr val="dk1"/>
                </a:solidFill>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23" name="Google Shape;23;p5"/>
          <p:cNvSpPr txBox="1">
            <a:spLocks noGrp="1"/>
          </p:cNvSpPr>
          <p:nvPr>
            <p:ph type="body" idx="1"/>
          </p:nvPr>
        </p:nvSpPr>
        <p:spPr>
          <a:xfrm>
            <a:off x="336300" y="2170300"/>
            <a:ext cx="3713200" cy="4312400"/>
          </a:xfrm>
          <a:prstGeom prst="rect">
            <a:avLst/>
          </a:prstGeom>
        </p:spPr>
        <p:txBody>
          <a:bodyPr spcFirstLastPara="1" wrap="square" lIns="91425" tIns="91425" rIns="91425" bIns="91425" anchor="t" anchorCtr="0">
            <a:noAutofit/>
          </a:bodyPr>
          <a:lstStyle>
            <a:lvl1pPr marL="609585" lvl="0" indent="-389457" algn="just" rtl="0">
              <a:lnSpc>
                <a:spcPct val="115000"/>
              </a:lnSpc>
              <a:spcBef>
                <a:spcPts val="0"/>
              </a:spcBef>
              <a:spcAft>
                <a:spcPts val="0"/>
              </a:spcAft>
              <a:buClr>
                <a:srgbClr val="1A1C20"/>
              </a:buClr>
              <a:buSzPts val="1000"/>
              <a:buChar char="●"/>
              <a:defRPr sz="1333">
                <a:solidFill>
                  <a:srgbClr val="1A1C20"/>
                </a:solidFill>
              </a:defRPr>
            </a:lvl1pPr>
            <a:lvl2pPr marL="1219170" lvl="1" indent="-372524" algn="just" rtl="0">
              <a:spcBef>
                <a:spcPts val="0"/>
              </a:spcBef>
              <a:spcAft>
                <a:spcPts val="0"/>
              </a:spcAft>
              <a:buClr>
                <a:srgbClr val="1A1C20"/>
              </a:buClr>
              <a:buSzPts val="800"/>
              <a:buChar char="○"/>
              <a:defRPr sz="1067">
                <a:solidFill>
                  <a:srgbClr val="1A1C20"/>
                </a:solidFill>
              </a:defRPr>
            </a:lvl2pPr>
            <a:lvl3pPr marL="1828754" lvl="2" indent="-372524" algn="just" rtl="0">
              <a:spcBef>
                <a:spcPts val="0"/>
              </a:spcBef>
              <a:spcAft>
                <a:spcPts val="0"/>
              </a:spcAft>
              <a:buClr>
                <a:srgbClr val="1A1C20"/>
              </a:buClr>
              <a:buSzPts val="800"/>
              <a:buChar char="■"/>
              <a:defRPr sz="1067">
                <a:solidFill>
                  <a:srgbClr val="1A1C20"/>
                </a:solidFill>
              </a:defRPr>
            </a:lvl3pPr>
            <a:lvl4pPr marL="2438339" lvl="3" indent="-406390" rtl="0">
              <a:spcBef>
                <a:spcPts val="2133"/>
              </a:spcBef>
              <a:spcAft>
                <a:spcPts val="0"/>
              </a:spcAft>
              <a:buClr>
                <a:srgbClr val="1A1C20"/>
              </a:buClr>
              <a:buSzPts val="1200"/>
              <a:buChar char="●"/>
              <a:defRPr sz="1600">
                <a:solidFill>
                  <a:srgbClr val="1A1C20"/>
                </a:solidFill>
              </a:defRPr>
            </a:lvl4pPr>
            <a:lvl5pPr marL="3047924" lvl="4" indent="-406390" rtl="0">
              <a:spcBef>
                <a:spcPts val="2133"/>
              </a:spcBef>
              <a:spcAft>
                <a:spcPts val="0"/>
              </a:spcAft>
              <a:buClr>
                <a:srgbClr val="1A1C20"/>
              </a:buClr>
              <a:buSzPts val="1200"/>
              <a:buChar char="○"/>
              <a:defRPr sz="1600">
                <a:solidFill>
                  <a:srgbClr val="1A1C20"/>
                </a:solidFill>
              </a:defRPr>
            </a:lvl5pPr>
            <a:lvl6pPr marL="3657509" lvl="5" indent="-406390" rtl="0">
              <a:spcBef>
                <a:spcPts val="2133"/>
              </a:spcBef>
              <a:spcAft>
                <a:spcPts val="0"/>
              </a:spcAft>
              <a:buClr>
                <a:srgbClr val="1A1C20"/>
              </a:buClr>
              <a:buSzPts val="1200"/>
              <a:buChar char="■"/>
              <a:defRPr sz="1600">
                <a:solidFill>
                  <a:srgbClr val="1A1C20"/>
                </a:solidFill>
              </a:defRPr>
            </a:lvl6pPr>
            <a:lvl7pPr marL="4267093" lvl="6" indent="-406390" rtl="0">
              <a:spcBef>
                <a:spcPts val="2133"/>
              </a:spcBef>
              <a:spcAft>
                <a:spcPts val="0"/>
              </a:spcAft>
              <a:buClr>
                <a:srgbClr val="1A1C20"/>
              </a:buClr>
              <a:buSzPts val="1200"/>
              <a:buChar char="●"/>
              <a:defRPr sz="1600">
                <a:solidFill>
                  <a:srgbClr val="1A1C20"/>
                </a:solidFill>
              </a:defRPr>
            </a:lvl7pPr>
            <a:lvl8pPr marL="4876678" lvl="7" indent="-406390" rtl="0">
              <a:spcBef>
                <a:spcPts val="2133"/>
              </a:spcBef>
              <a:spcAft>
                <a:spcPts val="0"/>
              </a:spcAft>
              <a:buClr>
                <a:srgbClr val="1A1C20"/>
              </a:buClr>
              <a:buSzPts val="1200"/>
              <a:buChar char="○"/>
              <a:defRPr sz="1600">
                <a:solidFill>
                  <a:srgbClr val="1A1C20"/>
                </a:solidFill>
              </a:defRPr>
            </a:lvl8pPr>
            <a:lvl9pPr marL="5486263" lvl="8" indent="-406390" rtl="0">
              <a:spcBef>
                <a:spcPts val="2133"/>
              </a:spcBef>
              <a:spcAft>
                <a:spcPts val="2133"/>
              </a:spcAft>
              <a:buClr>
                <a:srgbClr val="1A1C20"/>
              </a:buClr>
              <a:buSzPts val="1200"/>
              <a:buChar char="■"/>
              <a:defRPr sz="1600">
                <a:solidFill>
                  <a:srgbClr val="1A1C20"/>
                </a:solidFill>
              </a:defRPr>
            </a:lvl9pPr>
          </a:lstStyle>
          <a:p>
            <a:endParaRPr/>
          </a:p>
        </p:txBody>
      </p:sp>
      <p:sp>
        <p:nvSpPr>
          <p:cNvPr id="24" name="Google Shape;24;p5"/>
          <p:cNvSpPr txBox="1">
            <a:spLocks noGrp="1"/>
          </p:cNvSpPr>
          <p:nvPr>
            <p:ph type="sldNum" idx="12"/>
          </p:nvPr>
        </p:nvSpPr>
        <p:spPr>
          <a:xfrm>
            <a:off x="4569800" y="5949033"/>
            <a:ext cx="1805600" cy="664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5" name="Google Shape;25;p5"/>
          <p:cNvSpPr txBox="1">
            <a:spLocks noGrp="1"/>
          </p:cNvSpPr>
          <p:nvPr>
            <p:ph type="body" idx="2"/>
          </p:nvPr>
        </p:nvSpPr>
        <p:spPr>
          <a:xfrm>
            <a:off x="4314767" y="2170300"/>
            <a:ext cx="3713200" cy="4312400"/>
          </a:xfrm>
          <a:prstGeom prst="rect">
            <a:avLst/>
          </a:prstGeom>
        </p:spPr>
        <p:txBody>
          <a:bodyPr spcFirstLastPara="1" wrap="square" lIns="91425" tIns="91425" rIns="91425" bIns="91425" anchor="t" anchorCtr="0">
            <a:noAutofit/>
          </a:bodyPr>
          <a:lstStyle>
            <a:lvl1pPr marL="609585" lvl="0" indent="-389457" algn="just" rtl="0">
              <a:lnSpc>
                <a:spcPct val="115000"/>
              </a:lnSpc>
              <a:spcBef>
                <a:spcPts val="0"/>
              </a:spcBef>
              <a:spcAft>
                <a:spcPts val="0"/>
              </a:spcAft>
              <a:buClr>
                <a:srgbClr val="1A1C20"/>
              </a:buClr>
              <a:buSzPts val="1000"/>
              <a:buChar char="●"/>
              <a:defRPr sz="1333">
                <a:solidFill>
                  <a:srgbClr val="1A1C20"/>
                </a:solidFill>
              </a:defRPr>
            </a:lvl1pPr>
            <a:lvl2pPr marL="1219170" lvl="1" indent="-372524" algn="just" rtl="0">
              <a:spcBef>
                <a:spcPts val="0"/>
              </a:spcBef>
              <a:spcAft>
                <a:spcPts val="0"/>
              </a:spcAft>
              <a:buClr>
                <a:srgbClr val="1A1C20"/>
              </a:buClr>
              <a:buSzPts val="800"/>
              <a:buChar char="○"/>
              <a:defRPr sz="1067">
                <a:solidFill>
                  <a:srgbClr val="1A1C20"/>
                </a:solidFill>
              </a:defRPr>
            </a:lvl2pPr>
            <a:lvl3pPr marL="1828754" lvl="2" indent="-372524" algn="just" rtl="0">
              <a:spcBef>
                <a:spcPts val="0"/>
              </a:spcBef>
              <a:spcAft>
                <a:spcPts val="0"/>
              </a:spcAft>
              <a:buClr>
                <a:srgbClr val="1A1C20"/>
              </a:buClr>
              <a:buSzPts val="800"/>
              <a:buChar char="■"/>
              <a:defRPr sz="1067">
                <a:solidFill>
                  <a:srgbClr val="1A1C20"/>
                </a:solidFill>
              </a:defRPr>
            </a:lvl3pPr>
            <a:lvl4pPr marL="2438339" lvl="3" indent="-406390" rtl="0">
              <a:spcBef>
                <a:spcPts val="2133"/>
              </a:spcBef>
              <a:spcAft>
                <a:spcPts val="0"/>
              </a:spcAft>
              <a:buClr>
                <a:srgbClr val="1A1C20"/>
              </a:buClr>
              <a:buSzPts val="1200"/>
              <a:buChar char="●"/>
              <a:defRPr sz="1600">
                <a:solidFill>
                  <a:srgbClr val="1A1C20"/>
                </a:solidFill>
              </a:defRPr>
            </a:lvl4pPr>
            <a:lvl5pPr marL="3047924" lvl="4" indent="-406390" rtl="0">
              <a:spcBef>
                <a:spcPts val="2133"/>
              </a:spcBef>
              <a:spcAft>
                <a:spcPts val="0"/>
              </a:spcAft>
              <a:buClr>
                <a:srgbClr val="1A1C20"/>
              </a:buClr>
              <a:buSzPts val="1200"/>
              <a:buChar char="○"/>
              <a:defRPr sz="1600">
                <a:solidFill>
                  <a:srgbClr val="1A1C20"/>
                </a:solidFill>
              </a:defRPr>
            </a:lvl5pPr>
            <a:lvl6pPr marL="3657509" lvl="5" indent="-406390" rtl="0">
              <a:spcBef>
                <a:spcPts val="2133"/>
              </a:spcBef>
              <a:spcAft>
                <a:spcPts val="0"/>
              </a:spcAft>
              <a:buClr>
                <a:srgbClr val="1A1C20"/>
              </a:buClr>
              <a:buSzPts val="1200"/>
              <a:buChar char="■"/>
              <a:defRPr sz="1600">
                <a:solidFill>
                  <a:srgbClr val="1A1C20"/>
                </a:solidFill>
              </a:defRPr>
            </a:lvl6pPr>
            <a:lvl7pPr marL="4267093" lvl="6" indent="-406390" rtl="0">
              <a:spcBef>
                <a:spcPts val="2133"/>
              </a:spcBef>
              <a:spcAft>
                <a:spcPts val="0"/>
              </a:spcAft>
              <a:buClr>
                <a:srgbClr val="1A1C20"/>
              </a:buClr>
              <a:buSzPts val="1200"/>
              <a:buChar char="●"/>
              <a:defRPr sz="1600">
                <a:solidFill>
                  <a:srgbClr val="1A1C20"/>
                </a:solidFill>
              </a:defRPr>
            </a:lvl7pPr>
            <a:lvl8pPr marL="4876678" lvl="7" indent="-406390" rtl="0">
              <a:spcBef>
                <a:spcPts val="2133"/>
              </a:spcBef>
              <a:spcAft>
                <a:spcPts val="0"/>
              </a:spcAft>
              <a:buClr>
                <a:srgbClr val="1A1C20"/>
              </a:buClr>
              <a:buSzPts val="1200"/>
              <a:buChar char="○"/>
              <a:defRPr sz="1600">
                <a:solidFill>
                  <a:srgbClr val="1A1C20"/>
                </a:solidFill>
              </a:defRPr>
            </a:lvl8pPr>
            <a:lvl9pPr marL="5486263" lvl="8" indent="-406390" rtl="0">
              <a:spcBef>
                <a:spcPts val="2133"/>
              </a:spcBef>
              <a:spcAft>
                <a:spcPts val="2133"/>
              </a:spcAft>
              <a:buClr>
                <a:srgbClr val="1A1C20"/>
              </a:buClr>
              <a:buSzPts val="1200"/>
              <a:buChar char="■"/>
              <a:defRPr sz="1600">
                <a:solidFill>
                  <a:srgbClr val="1A1C20"/>
                </a:solidFill>
              </a:defRPr>
            </a:lvl9pPr>
          </a:lstStyle>
          <a:p>
            <a:endParaRPr/>
          </a:p>
        </p:txBody>
      </p:sp>
      <p:sp>
        <p:nvSpPr>
          <p:cNvPr id="26" name="Google Shape;26;p5"/>
          <p:cNvSpPr txBox="1">
            <a:spLocks noGrp="1"/>
          </p:cNvSpPr>
          <p:nvPr>
            <p:ph type="body" idx="3"/>
          </p:nvPr>
        </p:nvSpPr>
        <p:spPr>
          <a:xfrm>
            <a:off x="8165600" y="2170300"/>
            <a:ext cx="3713200" cy="4312400"/>
          </a:xfrm>
          <a:prstGeom prst="rect">
            <a:avLst/>
          </a:prstGeom>
        </p:spPr>
        <p:txBody>
          <a:bodyPr spcFirstLastPara="1" wrap="square" lIns="91425" tIns="91425" rIns="91425" bIns="91425" anchor="t" anchorCtr="0">
            <a:noAutofit/>
          </a:bodyPr>
          <a:lstStyle>
            <a:lvl1pPr marL="609585" lvl="0" indent="-389457" algn="just" rtl="0">
              <a:lnSpc>
                <a:spcPct val="115000"/>
              </a:lnSpc>
              <a:spcBef>
                <a:spcPts val="0"/>
              </a:spcBef>
              <a:spcAft>
                <a:spcPts val="0"/>
              </a:spcAft>
              <a:buClr>
                <a:srgbClr val="1A1C20"/>
              </a:buClr>
              <a:buSzPts val="1000"/>
              <a:buChar char="●"/>
              <a:defRPr sz="1333">
                <a:solidFill>
                  <a:srgbClr val="1A1C20"/>
                </a:solidFill>
              </a:defRPr>
            </a:lvl1pPr>
            <a:lvl2pPr marL="1219170" lvl="1" indent="-372524" algn="just" rtl="0">
              <a:spcBef>
                <a:spcPts val="0"/>
              </a:spcBef>
              <a:spcAft>
                <a:spcPts val="0"/>
              </a:spcAft>
              <a:buClr>
                <a:srgbClr val="1A1C20"/>
              </a:buClr>
              <a:buSzPts val="800"/>
              <a:buChar char="○"/>
              <a:defRPr sz="1067">
                <a:solidFill>
                  <a:srgbClr val="1A1C20"/>
                </a:solidFill>
              </a:defRPr>
            </a:lvl2pPr>
            <a:lvl3pPr marL="1828754" lvl="2" indent="-372524" algn="just" rtl="0">
              <a:spcBef>
                <a:spcPts val="0"/>
              </a:spcBef>
              <a:spcAft>
                <a:spcPts val="0"/>
              </a:spcAft>
              <a:buClr>
                <a:srgbClr val="1A1C20"/>
              </a:buClr>
              <a:buSzPts val="800"/>
              <a:buChar char="■"/>
              <a:defRPr sz="1067">
                <a:solidFill>
                  <a:srgbClr val="1A1C20"/>
                </a:solidFill>
              </a:defRPr>
            </a:lvl3pPr>
            <a:lvl4pPr marL="2438339" lvl="3" indent="-406390" rtl="0">
              <a:spcBef>
                <a:spcPts val="2133"/>
              </a:spcBef>
              <a:spcAft>
                <a:spcPts val="0"/>
              </a:spcAft>
              <a:buClr>
                <a:srgbClr val="1A1C20"/>
              </a:buClr>
              <a:buSzPts val="1200"/>
              <a:buChar char="●"/>
              <a:defRPr sz="1600">
                <a:solidFill>
                  <a:srgbClr val="1A1C20"/>
                </a:solidFill>
              </a:defRPr>
            </a:lvl4pPr>
            <a:lvl5pPr marL="3047924" lvl="4" indent="-406390" rtl="0">
              <a:spcBef>
                <a:spcPts val="2133"/>
              </a:spcBef>
              <a:spcAft>
                <a:spcPts val="0"/>
              </a:spcAft>
              <a:buClr>
                <a:srgbClr val="1A1C20"/>
              </a:buClr>
              <a:buSzPts val="1200"/>
              <a:buChar char="○"/>
              <a:defRPr sz="1600">
                <a:solidFill>
                  <a:srgbClr val="1A1C20"/>
                </a:solidFill>
              </a:defRPr>
            </a:lvl5pPr>
            <a:lvl6pPr marL="3657509" lvl="5" indent="-406390" rtl="0">
              <a:spcBef>
                <a:spcPts val="2133"/>
              </a:spcBef>
              <a:spcAft>
                <a:spcPts val="0"/>
              </a:spcAft>
              <a:buClr>
                <a:srgbClr val="1A1C20"/>
              </a:buClr>
              <a:buSzPts val="1200"/>
              <a:buChar char="■"/>
              <a:defRPr sz="1600">
                <a:solidFill>
                  <a:srgbClr val="1A1C20"/>
                </a:solidFill>
              </a:defRPr>
            </a:lvl6pPr>
            <a:lvl7pPr marL="4267093" lvl="6" indent="-406390" rtl="0">
              <a:spcBef>
                <a:spcPts val="2133"/>
              </a:spcBef>
              <a:spcAft>
                <a:spcPts val="0"/>
              </a:spcAft>
              <a:buClr>
                <a:srgbClr val="1A1C20"/>
              </a:buClr>
              <a:buSzPts val="1200"/>
              <a:buChar char="●"/>
              <a:defRPr sz="1600">
                <a:solidFill>
                  <a:srgbClr val="1A1C20"/>
                </a:solidFill>
              </a:defRPr>
            </a:lvl7pPr>
            <a:lvl8pPr marL="4876678" lvl="7" indent="-406390" rtl="0">
              <a:spcBef>
                <a:spcPts val="2133"/>
              </a:spcBef>
              <a:spcAft>
                <a:spcPts val="0"/>
              </a:spcAft>
              <a:buClr>
                <a:srgbClr val="1A1C20"/>
              </a:buClr>
              <a:buSzPts val="1200"/>
              <a:buChar char="○"/>
              <a:defRPr sz="1600">
                <a:solidFill>
                  <a:srgbClr val="1A1C20"/>
                </a:solidFill>
              </a:defRPr>
            </a:lvl8pPr>
            <a:lvl9pPr marL="5486263" lvl="8" indent="-406390" rtl="0">
              <a:spcBef>
                <a:spcPts val="2133"/>
              </a:spcBef>
              <a:spcAft>
                <a:spcPts val="2133"/>
              </a:spcAft>
              <a:buClr>
                <a:srgbClr val="1A1C20"/>
              </a:buClr>
              <a:buSzPts val="1200"/>
              <a:buChar char="■"/>
              <a:defRPr sz="1600">
                <a:solidFill>
                  <a:srgbClr val="1A1C20"/>
                </a:solidFill>
              </a:defRPr>
            </a:lvl9pPr>
          </a:lstStyle>
          <a:p>
            <a:endParaRPr/>
          </a:p>
        </p:txBody>
      </p:sp>
    </p:spTree>
  </p:cSld>
  <p:clrMapOvr>
    <a:masterClrMapping/>
  </p:clrMapOvr>
  <p:extLst>
    <p:ext uri="{DCECCB84-F9BA-43D5-87BE-67443E8EF086}">
      <p15:sldGuideLst xmlns:p15="http://schemas.microsoft.com/office/powerpoint/2012/main">
        <p15:guide id="1" pos="7059" userDrawn="1">
          <p15:clr>
            <a:srgbClr val="FA7B17"/>
          </p15:clr>
        </p15:guide>
        <p15:guide id="2" pos="212" userDrawn="1">
          <p15:clr>
            <a:srgbClr val="FA7B17"/>
          </p15:clr>
        </p15:guide>
        <p15:guide id="3" orient="horz" pos="219" userDrawn="1">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One Column">
  <p:cSld name="TITLE_AND_BODY_13_1_1_2">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36300" y="163633"/>
            <a:ext cx="11494400" cy="1038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1"/>
              </a:buClr>
              <a:buSzPts val="2500"/>
              <a:buNone/>
              <a:defRPr b="1">
                <a:solidFill>
                  <a:schemeClr val="dk1"/>
                </a:solidFill>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29" name="Google Shape;29;p6"/>
          <p:cNvSpPr txBox="1">
            <a:spLocks noGrp="1"/>
          </p:cNvSpPr>
          <p:nvPr>
            <p:ph type="body" idx="1"/>
          </p:nvPr>
        </p:nvSpPr>
        <p:spPr>
          <a:xfrm>
            <a:off x="336300" y="2170300"/>
            <a:ext cx="11562000" cy="4312400"/>
          </a:xfrm>
          <a:prstGeom prst="rect">
            <a:avLst/>
          </a:prstGeom>
        </p:spPr>
        <p:txBody>
          <a:bodyPr spcFirstLastPara="1" wrap="square" lIns="91425" tIns="91425" rIns="91425" bIns="91425" anchor="t" anchorCtr="0">
            <a:noAutofit/>
          </a:bodyPr>
          <a:lstStyle>
            <a:lvl1pPr marL="609585" lvl="0" indent="-389457" algn="just" rtl="0">
              <a:lnSpc>
                <a:spcPct val="115000"/>
              </a:lnSpc>
              <a:spcBef>
                <a:spcPts val="0"/>
              </a:spcBef>
              <a:spcAft>
                <a:spcPts val="0"/>
              </a:spcAft>
              <a:buClr>
                <a:srgbClr val="1A1C20"/>
              </a:buClr>
              <a:buSzPts val="1000"/>
              <a:buChar char="●"/>
              <a:defRPr sz="1333">
                <a:solidFill>
                  <a:srgbClr val="1A1C20"/>
                </a:solidFill>
              </a:defRPr>
            </a:lvl1pPr>
            <a:lvl2pPr marL="1219170" lvl="1" indent="-372524" algn="just" rtl="0">
              <a:spcBef>
                <a:spcPts val="0"/>
              </a:spcBef>
              <a:spcAft>
                <a:spcPts val="0"/>
              </a:spcAft>
              <a:buClr>
                <a:srgbClr val="1A1C20"/>
              </a:buClr>
              <a:buSzPts val="800"/>
              <a:buChar char="○"/>
              <a:defRPr sz="1067">
                <a:solidFill>
                  <a:srgbClr val="1A1C20"/>
                </a:solidFill>
              </a:defRPr>
            </a:lvl2pPr>
            <a:lvl3pPr marL="1828754" lvl="2" indent="-372524" algn="just" rtl="0">
              <a:spcBef>
                <a:spcPts val="0"/>
              </a:spcBef>
              <a:spcAft>
                <a:spcPts val="0"/>
              </a:spcAft>
              <a:buClr>
                <a:srgbClr val="1A1C20"/>
              </a:buClr>
              <a:buSzPts val="800"/>
              <a:buChar char="■"/>
              <a:defRPr sz="1067">
                <a:solidFill>
                  <a:srgbClr val="1A1C20"/>
                </a:solidFill>
              </a:defRPr>
            </a:lvl3pPr>
            <a:lvl4pPr marL="2438339" lvl="3" indent="-406390" rtl="0">
              <a:spcBef>
                <a:spcPts val="2133"/>
              </a:spcBef>
              <a:spcAft>
                <a:spcPts val="0"/>
              </a:spcAft>
              <a:buClr>
                <a:srgbClr val="1A1C20"/>
              </a:buClr>
              <a:buSzPts val="1200"/>
              <a:buChar char="●"/>
              <a:defRPr sz="1600">
                <a:solidFill>
                  <a:srgbClr val="1A1C20"/>
                </a:solidFill>
              </a:defRPr>
            </a:lvl4pPr>
            <a:lvl5pPr marL="3047924" lvl="4" indent="-406390" rtl="0">
              <a:spcBef>
                <a:spcPts val="2133"/>
              </a:spcBef>
              <a:spcAft>
                <a:spcPts val="0"/>
              </a:spcAft>
              <a:buClr>
                <a:srgbClr val="1A1C20"/>
              </a:buClr>
              <a:buSzPts val="1200"/>
              <a:buChar char="○"/>
              <a:defRPr sz="1600">
                <a:solidFill>
                  <a:srgbClr val="1A1C20"/>
                </a:solidFill>
              </a:defRPr>
            </a:lvl5pPr>
            <a:lvl6pPr marL="3657509" lvl="5" indent="-406390" rtl="0">
              <a:spcBef>
                <a:spcPts val="2133"/>
              </a:spcBef>
              <a:spcAft>
                <a:spcPts val="0"/>
              </a:spcAft>
              <a:buClr>
                <a:srgbClr val="1A1C20"/>
              </a:buClr>
              <a:buSzPts val="1200"/>
              <a:buChar char="■"/>
              <a:defRPr sz="1600">
                <a:solidFill>
                  <a:srgbClr val="1A1C20"/>
                </a:solidFill>
              </a:defRPr>
            </a:lvl6pPr>
            <a:lvl7pPr marL="4267093" lvl="6" indent="-406390" rtl="0">
              <a:spcBef>
                <a:spcPts val="2133"/>
              </a:spcBef>
              <a:spcAft>
                <a:spcPts val="0"/>
              </a:spcAft>
              <a:buClr>
                <a:srgbClr val="1A1C20"/>
              </a:buClr>
              <a:buSzPts val="1200"/>
              <a:buChar char="●"/>
              <a:defRPr sz="1600">
                <a:solidFill>
                  <a:srgbClr val="1A1C20"/>
                </a:solidFill>
              </a:defRPr>
            </a:lvl7pPr>
            <a:lvl8pPr marL="4876678" lvl="7" indent="-406390" rtl="0">
              <a:spcBef>
                <a:spcPts val="2133"/>
              </a:spcBef>
              <a:spcAft>
                <a:spcPts val="0"/>
              </a:spcAft>
              <a:buClr>
                <a:srgbClr val="1A1C20"/>
              </a:buClr>
              <a:buSzPts val="1200"/>
              <a:buChar char="○"/>
              <a:defRPr sz="1600">
                <a:solidFill>
                  <a:srgbClr val="1A1C20"/>
                </a:solidFill>
              </a:defRPr>
            </a:lvl8pPr>
            <a:lvl9pPr marL="5486263" lvl="8" indent="-406390" rtl="0">
              <a:spcBef>
                <a:spcPts val="2133"/>
              </a:spcBef>
              <a:spcAft>
                <a:spcPts val="2133"/>
              </a:spcAft>
              <a:buClr>
                <a:srgbClr val="1A1C20"/>
              </a:buClr>
              <a:buSzPts val="1200"/>
              <a:buChar char="■"/>
              <a:defRPr sz="1600">
                <a:solidFill>
                  <a:srgbClr val="1A1C20"/>
                </a:solidFill>
              </a:defRPr>
            </a:lvl9pPr>
          </a:lstStyle>
          <a:p>
            <a:endParaRPr/>
          </a:p>
        </p:txBody>
      </p:sp>
      <p:sp>
        <p:nvSpPr>
          <p:cNvPr id="30" name="Google Shape;30;p6"/>
          <p:cNvSpPr txBox="1">
            <a:spLocks noGrp="1"/>
          </p:cNvSpPr>
          <p:nvPr>
            <p:ph type="sldNum" idx="12"/>
          </p:nvPr>
        </p:nvSpPr>
        <p:spPr>
          <a:xfrm>
            <a:off x="4569800" y="5949033"/>
            <a:ext cx="1805600" cy="664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extLst>
    <p:ext uri="{DCECCB84-F9BA-43D5-87BE-67443E8EF086}">
      <p15:sldGuideLst xmlns:p15="http://schemas.microsoft.com/office/powerpoint/2012/main">
        <p15:guide id="1" pos="7059" userDrawn="1">
          <p15:clr>
            <a:srgbClr val="FA7B17"/>
          </p15:clr>
        </p15:guide>
        <p15:guide id="2" pos="212" userDrawn="1">
          <p15:clr>
            <a:srgbClr val="FA7B17"/>
          </p15:clr>
        </p15:guide>
        <p15:guide id="3" orient="horz" pos="219" userDrawn="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p:cSld name="TITLE_AND_BODY_6">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4569800" y="5949033"/>
            <a:ext cx="1805600" cy="664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3" name="Google Shape;33;p7"/>
          <p:cNvSpPr txBox="1">
            <a:spLocks noGrp="1"/>
          </p:cNvSpPr>
          <p:nvPr>
            <p:ph type="body" idx="1"/>
          </p:nvPr>
        </p:nvSpPr>
        <p:spPr>
          <a:xfrm>
            <a:off x="6899833" y="3721733"/>
            <a:ext cx="4739200" cy="2843600"/>
          </a:xfrm>
          <a:prstGeom prst="rect">
            <a:avLst/>
          </a:prstGeom>
        </p:spPr>
        <p:txBody>
          <a:bodyPr spcFirstLastPara="1" wrap="square" lIns="91425" tIns="91425" rIns="91425" bIns="91425" anchor="t" anchorCtr="0">
            <a:noAutofit/>
          </a:bodyPr>
          <a:lstStyle>
            <a:lvl1pPr marL="609585" lvl="0" indent="-389457">
              <a:spcBef>
                <a:spcPts val="0"/>
              </a:spcBef>
              <a:spcAft>
                <a:spcPts val="0"/>
              </a:spcAft>
              <a:buSzPts val="1000"/>
              <a:buChar char="●"/>
              <a:defRPr sz="1333"/>
            </a:lvl1pPr>
            <a:lvl2pPr marL="1219170" lvl="1" indent="-389457">
              <a:spcBef>
                <a:spcPts val="2133"/>
              </a:spcBef>
              <a:spcAft>
                <a:spcPts val="0"/>
              </a:spcAft>
              <a:buSzPts val="1000"/>
              <a:buChar char="○"/>
              <a:defRPr/>
            </a:lvl2pPr>
            <a:lvl3pPr marL="1828754" lvl="2" indent="-389457">
              <a:spcBef>
                <a:spcPts val="2133"/>
              </a:spcBef>
              <a:spcAft>
                <a:spcPts val="0"/>
              </a:spcAft>
              <a:buSzPts val="1000"/>
              <a:buChar char="■"/>
              <a:defRPr/>
            </a:lvl3pPr>
            <a:lvl4pPr marL="2438339" lvl="3" indent="-389457">
              <a:spcBef>
                <a:spcPts val="2133"/>
              </a:spcBef>
              <a:spcAft>
                <a:spcPts val="0"/>
              </a:spcAft>
              <a:buSzPts val="1000"/>
              <a:buChar char="●"/>
              <a:defRPr sz="1333"/>
            </a:lvl4pPr>
            <a:lvl5pPr marL="3047924" lvl="4" indent="-389457">
              <a:spcBef>
                <a:spcPts val="2133"/>
              </a:spcBef>
              <a:spcAft>
                <a:spcPts val="0"/>
              </a:spcAft>
              <a:buSzPts val="1000"/>
              <a:buChar char="○"/>
              <a:defRPr sz="1333"/>
            </a:lvl5pPr>
            <a:lvl6pPr marL="3657509" lvl="5" indent="-389457">
              <a:spcBef>
                <a:spcPts val="2133"/>
              </a:spcBef>
              <a:spcAft>
                <a:spcPts val="0"/>
              </a:spcAft>
              <a:buSzPts val="1000"/>
              <a:buChar char="■"/>
              <a:defRPr sz="1333"/>
            </a:lvl6pPr>
            <a:lvl7pPr marL="4267093" lvl="6" indent="-389457">
              <a:spcBef>
                <a:spcPts val="2133"/>
              </a:spcBef>
              <a:spcAft>
                <a:spcPts val="0"/>
              </a:spcAft>
              <a:buSzPts val="1000"/>
              <a:buChar char="●"/>
              <a:defRPr sz="1333"/>
            </a:lvl7pPr>
            <a:lvl8pPr marL="4876678" lvl="7" indent="-389457">
              <a:spcBef>
                <a:spcPts val="2133"/>
              </a:spcBef>
              <a:spcAft>
                <a:spcPts val="0"/>
              </a:spcAft>
              <a:buSzPts val="1000"/>
              <a:buChar char="○"/>
              <a:defRPr sz="1333"/>
            </a:lvl8pPr>
            <a:lvl9pPr marL="5486263" lvl="8" indent="-389457">
              <a:spcBef>
                <a:spcPts val="2133"/>
              </a:spcBef>
              <a:spcAft>
                <a:spcPts val="2133"/>
              </a:spcAft>
              <a:buClr>
                <a:srgbClr val="000000"/>
              </a:buClr>
              <a:buSzPts val="1000"/>
              <a:buChar char="■"/>
              <a:defRPr sz="1333">
                <a:solidFill>
                  <a:srgbClr val="000000"/>
                </a:solidFill>
              </a:defRPr>
            </a:lvl9pPr>
          </a:lstStyle>
          <a:p>
            <a:endParaRPr/>
          </a:p>
        </p:txBody>
      </p:sp>
      <p:sp>
        <p:nvSpPr>
          <p:cNvPr id="34" name="Google Shape;34;p7"/>
          <p:cNvSpPr txBox="1">
            <a:spLocks noGrp="1"/>
          </p:cNvSpPr>
          <p:nvPr>
            <p:ph type="title"/>
          </p:nvPr>
        </p:nvSpPr>
        <p:spPr>
          <a:xfrm>
            <a:off x="6816167" y="784067"/>
            <a:ext cx="4788000" cy="12964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b="1"/>
            </a:lvl1pPr>
            <a:lvl2pPr lvl="1">
              <a:spcBef>
                <a:spcPts val="0"/>
              </a:spcBef>
              <a:spcAft>
                <a:spcPts val="0"/>
              </a:spcAft>
              <a:buSzPts val="2800"/>
              <a:buNone/>
              <a:defRPr>
                <a:latin typeface="Almendra"/>
                <a:ea typeface="Almendra"/>
                <a:cs typeface="Almendra"/>
                <a:sym typeface="Almendra"/>
              </a:defRPr>
            </a:lvl2pPr>
            <a:lvl3pPr lvl="2">
              <a:spcBef>
                <a:spcPts val="0"/>
              </a:spcBef>
              <a:spcAft>
                <a:spcPts val="0"/>
              </a:spcAft>
              <a:buSzPts val="2800"/>
              <a:buNone/>
              <a:defRPr>
                <a:latin typeface="Almendra"/>
                <a:ea typeface="Almendra"/>
                <a:cs typeface="Almendra"/>
                <a:sym typeface="Almendra"/>
              </a:defRPr>
            </a:lvl3pPr>
            <a:lvl4pPr lvl="3">
              <a:spcBef>
                <a:spcPts val="0"/>
              </a:spcBef>
              <a:spcAft>
                <a:spcPts val="0"/>
              </a:spcAft>
              <a:buSzPts val="2800"/>
              <a:buNone/>
              <a:defRPr>
                <a:latin typeface="Almendra"/>
                <a:ea typeface="Almendra"/>
                <a:cs typeface="Almendra"/>
                <a:sym typeface="Almendra"/>
              </a:defRPr>
            </a:lvl4pPr>
            <a:lvl5pPr lvl="4">
              <a:spcBef>
                <a:spcPts val="0"/>
              </a:spcBef>
              <a:spcAft>
                <a:spcPts val="0"/>
              </a:spcAft>
              <a:buSzPts val="2800"/>
              <a:buNone/>
              <a:defRPr>
                <a:latin typeface="Almendra"/>
                <a:ea typeface="Almendra"/>
                <a:cs typeface="Almendra"/>
                <a:sym typeface="Almendra"/>
              </a:defRPr>
            </a:lvl5pPr>
            <a:lvl6pPr lvl="5">
              <a:spcBef>
                <a:spcPts val="0"/>
              </a:spcBef>
              <a:spcAft>
                <a:spcPts val="0"/>
              </a:spcAft>
              <a:buSzPts val="2800"/>
              <a:buNone/>
              <a:defRPr>
                <a:latin typeface="Almendra"/>
                <a:ea typeface="Almendra"/>
                <a:cs typeface="Almendra"/>
                <a:sym typeface="Almendra"/>
              </a:defRPr>
            </a:lvl6pPr>
            <a:lvl7pPr lvl="6">
              <a:spcBef>
                <a:spcPts val="0"/>
              </a:spcBef>
              <a:spcAft>
                <a:spcPts val="0"/>
              </a:spcAft>
              <a:buSzPts val="2800"/>
              <a:buNone/>
              <a:defRPr>
                <a:latin typeface="Almendra"/>
                <a:ea typeface="Almendra"/>
                <a:cs typeface="Almendra"/>
                <a:sym typeface="Almendra"/>
              </a:defRPr>
            </a:lvl7pPr>
            <a:lvl8pPr lvl="7">
              <a:spcBef>
                <a:spcPts val="0"/>
              </a:spcBef>
              <a:spcAft>
                <a:spcPts val="0"/>
              </a:spcAft>
              <a:buSzPts val="2800"/>
              <a:buNone/>
              <a:defRPr>
                <a:latin typeface="Almendra"/>
                <a:ea typeface="Almendra"/>
                <a:cs typeface="Almendra"/>
                <a:sym typeface="Almendra"/>
              </a:defRPr>
            </a:lvl8pPr>
            <a:lvl9pPr lvl="8">
              <a:spcBef>
                <a:spcPts val="0"/>
              </a:spcBef>
              <a:spcAft>
                <a:spcPts val="0"/>
              </a:spcAft>
              <a:buSzPts val="2800"/>
              <a:buNone/>
              <a:defRPr>
                <a:latin typeface="Almendra"/>
                <a:ea typeface="Almendra"/>
                <a:cs typeface="Almendra"/>
                <a:sym typeface="Almendra"/>
              </a:defRPr>
            </a:lvl9pPr>
          </a:lstStyle>
          <a:p>
            <a:endParaRPr/>
          </a:p>
        </p:txBody>
      </p:sp>
    </p:spTree>
  </p:cSld>
  <p:clrMapOvr>
    <a:masterClrMapping/>
  </p:clrMapOvr>
  <p:extLst>
    <p:ext uri="{DCECCB84-F9BA-43D5-87BE-67443E8EF086}">
      <p15:sldGuideLst xmlns:p15="http://schemas.microsoft.com/office/powerpoint/2012/main">
        <p15:guide id="1" pos="1757" userDrawn="1">
          <p15:clr>
            <a:srgbClr val="FA7B17"/>
          </p15:clr>
        </p15:guide>
        <p15:guide id="2" pos="7059" userDrawn="1">
          <p15:clr>
            <a:srgbClr val="FA7B17"/>
          </p15:clr>
        </p15:guide>
        <p15:guide id="3" orient="horz" pos="864" userDrawn="1">
          <p15:clr>
            <a:srgbClr val="FA7B17"/>
          </p15:clr>
        </p15:guide>
        <p15:guide id="4" orient="horz" pos="1004" userDrawn="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llo I'm">
  <p:cSld name="CUSTOM_1">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body" idx="1"/>
          </p:nvPr>
        </p:nvSpPr>
        <p:spPr>
          <a:xfrm>
            <a:off x="6032100" y="1537067"/>
            <a:ext cx="5216800" cy="930800"/>
          </a:xfrm>
          <a:prstGeom prst="rect">
            <a:avLst/>
          </a:prstGeom>
        </p:spPr>
        <p:txBody>
          <a:bodyPr spcFirstLastPara="1" wrap="square" lIns="91425" tIns="91425" rIns="91425" bIns="91425" anchor="t" anchorCtr="0">
            <a:noAutofit/>
          </a:bodyPr>
          <a:lstStyle>
            <a:lvl1pPr marL="609585" lvl="0" indent="-482588">
              <a:lnSpc>
                <a:spcPct val="100000"/>
              </a:lnSpc>
              <a:spcBef>
                <a:spcPts val="0"/>
              </a:spcBef>
              <a:spcAft>
                <a:spcPts val="0"/>
              </a:spcAft>
              <a:buClr>
                <a:srgbClr val="1A1C20"/>
              </a:buClr>
              <a:buSzPts val="2100"/>
              <a:buFont typeface="Uncial Antiqua"/>
              <a:buChar char="●"/>
              <a:defRPr sz="2800" b="1">
                <a:solidFill>
                  <a:srgbClr val="1A1C20"/>
                </a:solidFill>
                <a:latin typeface="Uncial Antiqua"/>
                <a:ea typeface="Uncial Antiqua"/>
                <a:cs typeface="Uncial Antiqua"/>
                <a:sym typeface="Uncial Antiqua"/>
              </a:defRPr>
            </a:lvl1pPr>
            <a:lvl2pPr marL="1219170" lvl="1" indent="-389457">
              <a:spcBef>
                <a:spcPts val="2133"/>
              </a:spcBef>
              <a:spcAft>
                <a:spcPts val="0"/>
              </a:spcAft>
              <a:buClr>
                <a:srgbClr val="FFFFFF"/>
              </a:buClr>
              <a:buSzPts val="1000"/>
              <a:buChar char="○"/>
              <a:defRPr>
                <a:solidFill>
                  <a:srgbClr val="FFFFFF"/>
                </a:solidFill>
              </a:defRPr>
            </a:lvl2pPr>
            <a:lvl3pPr marL="1828754" lvl="2" indent="-389457">
              <a:spcBef>
                <a:spcPts val="2133"/>
              </a:spcBef>
              <a:spcAft>
                <a:spcPts val="0"/>
              </a:spcAft>
              <a:buClr>
                <a:srgbClr val="FFFFFF"/>
              </a:buClr>
              <a:buSzPts val="1000"/>
              <a:buChar char="■"/>
              <a:defRPr>
                <a:solidFill>
                  <a:srgbClr val="FFFFFF"/>
                </a:solidFill>
              </a:defRPr>
            </a:lvl3pPr>
            <a:lvl4pPr marL="2438339" lvl="3" indent="-423323">
              <a:spcBef>
                <a:spcPts val="2133"/>
              </a:spcBef>
              <a:spcAft>
                <a:spcPts val="0"/>
              </a:spcAft>
              <a:buClr>
                <a:srgbClr val="FFFFFF"/>
              </a:buClr>
              <a:buSzPts val="1400"/>
              <a:buChar char="●"/>
              <a:defRPr>
                <a:solidFill>
                  <a:srgbClr val="FFFFFF"/>
                </a:solidFill>
              </a:defRPr>
            </a:lvl4pPr>
            <a:lvl5pPr marL="3047924" lvl="4" indent="-423323">
              <a:spcBef>
                <a:spcPts val="2133"/>
              </a:spcBef>
              <a:spcAft>
                <a:spcPts val="0"/>
              </a:spcAft>
              <a:buClr>
                <a:srgbClr val="FFFFFF"/>
              </a:buClr>
              <a:buSzPts val="1400"/>
              <a:buChar char="○"/>
              <a:defRPr>
                <a:solidFill>
                  <a:srgbClr val="FFFFFF"/>
                </a:solidFill>
              </a:defRPr>
            </a:lvl5pPr>
            <a:lvl6pPr marL="3657509" lvl="5" indent="-423323">
              <a:spcBef>
                <a:spcPts val="2133"/>
              </a:spcBef>
              <a:spcAft>
                <a:spcPts val="0"/>
              </a:spcAft>
              <a:buClr>
                <a:srgbClr val="FFFFFF"/>
              </a:buClr>
              <a:buSzPts val="1400"/>
              <a:buChar char="■"/>
              <a:defRPr>
                <a:solidFill>
                  <a:srgbClr val="FFFFFF"/>
                </a:solidFill>
              </a:defRPr>
            </a:lvl6pPr>
            <a:lvl7pPr marL="4267093" lvl="6" indent="-423323">
              <a:spcBef>
                <a:spcPts val="2133"/>
              </a:spcBef>
              <a:spcAft>
                <a:spcPts val="0"/>
              </a:spcAft>
              <a:buClr>
                <a:srgbClr val="FFFFFF"/>
              </a:buClr>
              <a:buSzPts val="1400"/>
              <a:buChar char="●"/>
              <a:defRPr>
                <a:solidFill>
                  <a:srgbClr val="FFFFFF"/>
                </a:solidFill>
              </a:defRPr>
            </a:lvl7pPr>
            <a:lvl8pPr marL="4876678" lvl="7" indent="-423323">
              <a:spcBef>
                <a:spcPts val="2133"/>
              </a:spcBef>
              <a:spcAft>
                <a:spcPts val="0"/>
              </a:spcAft>
              <a:buClr>
                <a:srgbClr val="FFFFFF"/>
              </a:buClr>
              <a:buSzPts val="1400"/>
              <a:buChar char="○"/>
              <a:defRPr>
                <a:solidFill>
                  <a:srgbClr val="FFFFFF"/>
                </a:solidFill>
              </a:defRPr>
            </a:lvl8pPr>
            <a:lvl9pPr marL="5486263" lvl="8" indent="-423323">
              <a:spcBef>
                <a:spcPts val="2133"/>
              </a:spcBef>
              <a:spcAft>
                <a:spcPts val="2133"/>
              </a:spcAft>
              <a:buClr>
                <a:srgbClr val="FFFFFF"/>
              </a:buClr>
              <a:buSzPts val="1400"/>
              <a:buFont typeface="Delius"/>
              <a:buChar char="■"/>
              <a:defRPr>
                <a:solidFill>
                  <a:srgbClr val="FFFFFF"/>
                </a:solidFill>
                <a:latin typeface="Delius"/>
                <a:ea typeface="Delius"/>
                <a:cs typeface="Delius"/>
                <a:sym typeface="Delius"/>
              </a:defRPr>
            </a:lvl9pPr>
          </a:lstStyle>
          <a:p>
            <a:endParaRPr/>
          </a:p>
        </p:txBody>
      </p:sp>
      <p:sp>
        <p:nvSpPr>
          <p:cNvPr id="37" name="Google Shape;37;p8"/>
          <p:cNvSpPr txBox="1">
            <a:spLocks noGrp="1"/>
          </p:cNvSpPr>
          <p:nvPr>
            <p:ph type="subTitle" idx="2"/>
          </p:nvPr>
        </p:nvSpPr>
        <p:spPr>
          <a:xfrm>
            <a:off x="6032100" y="2707667"/>
            <a:ext cx="5216800" cy="2979600"/>
          </a:xfrm>
          <a:prstGeom prst="rect">
            <a:avLst/>
          </a:prstGeom>
        </p:spPr>
        <p:txBody>
          <a:bodyPr spcFirstLastPara="1" wrap="square" lIns="91425" tIns="91425" rIns="91425" bIns="91425" anchor="t" anchorCtr="0">
            <a:noAutofit/>
          </a:bodyPr>
          <a:lstStyle>
            <a:lvl1pPr lvl="0">
              <a:spcBef>
                <a:spcPts val="0"/>
              </a:spcBef>
              <a:spcAft>
                <a:spcPts val="0"/>
              </a:spcAft>
              <a:buNone/>
              <a:defRPr sz="2133">
                <a:solidFill>
                  <a:srgbClr val="1A1C20"/>
                </a:solidFill>
              </a:defRPr>
            </a:lvl1pPr>
            <a:lvl2pPr lvl="1">
              <a:spcBef>
                <a:spcPts val="2133"/>
              </a:spcBef>
              <a:spcAft>
                <a:spcPts val="0"/>
              </a:spcAft>
              <a:buNone/>
              <a:defRPr>
                <a:solidFill>
                  <a:srgbClr val="FFFFFF"/>
                </a:solidFill>
              </a:defRPr>
            </a:lvl2pPr>
            <a:lvl3pPr lvl="2">
              <a:spcBef>
                <a:spcPts val="2133"/>
              </a:spcBef>
              <a:spcAft>
                <a:spcPts val="0"/>
              </a:spcAft>
              <a:buNone/>
              <a:defRPr>
                <a:solidFill>
                  <a:srgbClr val="FFFFFF"/>
                </a:solidFill>
              </a:defRPr>
            </a:lvl3pPr>
            <a:lvl4pPr lvl="3">
              <a:spcBef>
                <a:spcPts val="2133"/>
              </a:spcBef>
              <a:spcAft>
                <a:spcPts val="0"/>
              </a:spcAft>
              <a:buNone/>
              <a:defRPr>
                <a:solidFill>
                  <a:srgbClr val="FFFFFF"/>
                </a:solidFill>
              </a:defRPr>
            </a:lvl4pPr>
            <a:lvl5pPr lvl="4">
              <a:spcBef>
                <a:spcPts val="2133"/>
              </a:spcBef>
              <a:spcAft>
                <a:spcPts val="0"/>
              </a:spcAft>
              <a:buNone/>
              <a:defRPr>
                <a:solidFill>
                  <a:srgbClr val="FFFFFF"/>
                </a:solidFill>
              </a:defRPr>
            </a:lvl5pPr>
            <a:lvl6pPr lvl="5">
              <a:spcBef>
                <a:spcPts val="2133"/>
              </a:spcBef>
              <a:spcAft>
                <a:spcPts val="0"/>
              </a:spcAft>
              <a:buNone/>
              <a:defRPr>
                <a:solidFill>
                  <a:srgbClr val="FFFFFF"/>
                </a:solidFill>
              </a:defRPr>
            </a:lvl6pPr>
            <a:lvl7pPr lvl="6">
              <a:spcBef>
                <a:spcPts val="2133"/>
              </a:spcBef>
              <a:spcAft>
                <a:spcPts val="0"/>
              </a:spcAft>
              <a:buNone/>
              <a:defRPr>
                <a:solidFill>
                  <a:srgbClr val="FFFFFF"/>
                </a:solidFill>
              </a:defRPr>
            </a:lvl7pPr>
            <a:lvl8pPr lvl="7">
              <a:spcBef>
                <a:spcPts val="2133"/>
              </a:spcBef>
              <a:spcAft>
                <a:spcPts val="0"/>
              </a:spcAft>
              <a:buNone/>
              <a:defRPr>
                <a:solidFill>
                  <a:srgbClr val="FFFFFF"/>
                </a:solidFill>
              </a:defRPr>
            </a:lvl8pPr>
            <a:lvl9pPr lvl="8">
              <a:spcBef>
                <a:spcPts val="2133"/>
              </a:spcBef>
              <a:spcAft>
                <a:spcPts val="2133"/>
              </a:spcAft>
              <a:buNone/>
              <a:defRPr>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concept">
  <p:cSld name="CUSTOM_2">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828800" y="1779600"/>
            <a:ext cx="8534400" cy="32988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8666" b="1">
                <a:solidFill>
                  <a:srgbClr val="A61C00"/>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1152" userDrawn="1">
          <p15:clr>
            <a:srgbClr val="FA7B17"/>
          </p15:clr>
        </p15:guide>
        <p15:guide id="2" pos="6528" userDrawn="1">
          <p15:clr>
            <a:srgbClr val="FA7B17"/>
          </p15:clr>
        </p15:guide>
        <p15:guide id="3" orient="horz" pos="2160" userDrawn="1">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Image">
  <p:cSld name="CUSTOM_4">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2731600" y="6102000"/>
            <a:ext cx="6728800" cy="105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sz="1867" b="1">
                <a:solidFill>
                  <a:srgbClr val="F5F3F7"/>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orient="horz" pos="332" userDrawn="1">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500"/>
              <a:buFont typeface="Uncial Antiqua"/>
              <a:buNone/>
              <a:defRPr sz="2500">
                <a:latin typeface="Uncial Antiqua"/>
                <a:ea typeface="Uncial Antiqua"/>
                <a:cs typeface="Uncial Antiqua"/>
                <a:sym typeface="Uncial Antiqu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SzPts val="1400"/>
              <a:buFont typeface="Almendra"/>
              <a:buChar char="●"/>
              <a:defRPr>
                <a:latin typeface="Almendra"/>
                <a:ea typeface="Almendra"/>
                <a:cs typeface="Almendra"/>
                <a:sym typeface="Almendra"/>
              </a:defRPr>
            </a:lvl1pPr>
            <a:lvl2pPr marL="914400" lvl="1" indent="-292100">
              <a:lnSpc>
                <a:spcPct val="115000"/>
              </a:lnSpc>
              <a:spcBef>
                <a:spcPts val="1600"/>
              </a:spcBef>
              <a:spcAft>
                <a:spcPts val="0"/>
              </a:spcAft>
              <a:buSzPts val="1000"/>
              <a:buFont typeface="Almendra"/>
              <a:buChar char="○"/>
              <a:defRPr sz="1000">
                <a:latin typeface="Almendra"/>
                <a:ea typeface="Almendra"/>
                <a:cs typeface="Almendra"/>
                <a:sym typeface="Almendra"/>
              </a:defRPr>
            </a:lvl2pPr>
            <a:lvl3pPr marL="1371600" lvl="2" indent="-292100">
              <a:lnSpc>
                <a:spcPct val="115000"/>
              </a:lnSpc>
              <a:spcBef>
                <a:spcPts val="1600"/>
              </a:spcBef>
              <a:spcAft>
                <a:spcPts val="0"/>
              </a:spcAft>
              <a:buSzPts val="1000"/>
              <a:buFont typeface="Almendra"/>
              <a:buChar char="■"/>
              <a:defRPr sz="1000">
                <a:latin typeface="Almendra"/>
                <a:ea typeface="Almendra"/>
                <a:cs typeface="Almendra"/>
                <a:sym typeface="Almendra"/>
              </a:defRPr>
            </a:lvl3pPr>
            <a:lvl4pPr marL="1828800" lvl="3" indent="-317500">
              <a:lnSpc>
                <a:spcPct val="115000"/>
              </a:lnSpc>
              <a:spcBef>
                <a:spcPts val="1600"/>
              </a:spcBef>
              <a:spcAft>
                <a:spcPts val="0"/>
              </a:spcAft>
              <a:buSzPts val="1400"/>
              <a:buFont typeface="Almendra"/>
              <a:buChar char="●"/>
              <a:defRPr>
                <a:latin typeface="Almendra"/>
                <a:ea typeface="Almendra"/>
                <a:cs typeface="Almendra"/>
                <a:sym typeface="Almendra"/>
              </a:defRPr>
            </a:lvl4pPr>
            <a:lvl5pPr marL="2286000" lvl="4" indent="-317500">
              <a:lnSpc>
                <a:spcPct val="115000"/>
              </a:lnSpc>
              <a:spcBef>
                <a:spcPts val="1600"/>
              </a:spcBef>
              <a:spcAft>
                <a:spcPts val="0"/>
              </a:spcAft>
              <a:buSzPts val="1400"/>
              <a:buFont typeface="Almendra"/>
              <a:buChar char="○"/>
              <a:defRPr>
                <a:latin typeface="Almendra"/>
                <a:ea typeface="Almendra"/>
                <a:cs typeface="Almendra"/>
                <a:sym typeface="Almendra"/>
              </a:defRPr>
            </a:lvl5pPr>
            <a:lvl6pPr marL="2743200" lvl="5" indent="-317500">
              <a:lnSpc>
                <a:spcPct val="115000"/>
              </a:lnSpc>
              <a:spcBef>
                <a:spcPts val="1600"/>
              </a:spcBef>
              <a:spcAft>
                <a:spcPts val="0"/>
              </a:spcAft>
              <a:buSzPts val="1400"/>
              <a:buFont typeface="Almendra"/>
              <a:buChar char="■"/>
              <a:defRPr>
                <a:latin typeface="Almendra"/>
                <a:ea typeface="Almendra"/>
                <a:cs typeface="Almendra"/>
                <a:sym typeface="Almendra"/>
              </a:defRPr>
            </a:lvl6pPr>
            <a:lvl7pPr marL="3200400" lvl="6" indent="-317500">
              <a:lnSpc>
                <a:spcPct val="115000"/>
              </a:lnSpc>
              <a:spcBef>
                <a:spcPts val="1600"/>
              </a:spcBef>
              <a:spcAft>
                <a:spcPts val="0"/>
              </a:spcAft>
              <a:buSzPts val="1400"/>
              <a:buFont typeface="Almendra"/>
              <a:buChar char="●"/>
              <a:defRPr>
                <a:latin typeface="Almendra"/>
                <a:ea typeface="Almendra"/>
                <a:cs typeface="Almendra"/>
                <a:sym typeface="Almendra"/>
              </a:defRPr>
            </a:lvl7pPr>
            <a:lvl8pPr marL="3657600" lvl="7" indent="-317500">
              <a:lnSpc>
                <a:spcPct val="115000"/>
              </a:lnSpc>
              <a:spcBef>
                <a:spcPts val="1600"/>
              </a:spcBef>
              <a:spcAft>
                <a:spcPts val="0"/>
              </a:spcAft>
              <a:buSzPts val="1400"/>
              <a:buFont typeface="Almendra"/>
              <a:buChar char="○"/>
              <a:defRPr>
                <a:latin typeface="Almendra"/>
                <a:ea typeface="Almendra"/>
                <a:cs typeface="Almendra"/>
                <a:sym typeface="Almendra"/>
              </a:defRPr>
            </a:lvl8pPr>
            <a:lvl9pPr marL="4114800" lvl="8" indent="-317500">
              <a:lnSpc>
                <a:spcPct val="115000"/>
              </a:lnSpc>
              <a:spcBef>
                <a:spcPts val="1600"/>
              </a:spcBef>
              <a:spcAft>
                <a:spcPts val="1600"/>
              </a:spcAft>
              <a:buClr>
                <a:srgbClr val="666666"/>
              </a:buClr>
              <a:buSzPts val="1400"/>
              <a:buFont typeface="Almendra"/>
              <a:buChar char="■"/>
              <a:defRPr>
                <a:solidFill>
                  <a:srgbClr val="666666"/>
                </a:solidFill>
                <a:latin typeface="Almendra"/>
                <a:ea typeface="Almendra"/>
                <a:cs typeface="Almendra"/>
                <a:sym typeface="Almendra"/>
              </a:defRPr>
            </a:lvl9pPr>
          </a:lstStyle>
          <a:p>
            <a:endParaRPr/>
          </a:p>
        </p:txBody>
      </p:sp>
      <p:sp>
        <p:nvSpPr>
          <p:cNvPr id="8" name="Google Shape;8;p1"/>
          <p:cNvSpPr txBox="1">
            <a:spLocks noGrp="1"/>
          </p:cNvSpPr>
          <p:nvPr>
            <p:ph type="sldNum" idx="12"/>
          </p:nvPr>
        </p:nvSpPr>
        <p:spPr>
          <a:xfrm>
            <a:off x="4569800" y="5949033"/>
            <a:ext cx="1805600" cy="664400"/>
          </a:xfrm>
          <a:prstGeom prst="rect">
            <a:avLst/>
          </a:prstGeom>
          <a:noFill/>
          <a:ln>
            <a:noFill/>
          </a:ln>
        </p:spPr>
        <p:txBody>
          <a:bodyPr spcFirstLastPara="1" wrap="square" lIns="91425" tIns="91425" rIns="91425" bIns="91425" anchor="ctr" anchorCtr="0">
            <a:noAutofit/>
          </a:bodyPr>
          <a:lstStyle>
            <a:lvl1pPr lvl="0" algn="r">
              <a:buNone/>
              <a:defRPr sz="1333" b="1">
                <a:solidFill>
                  <a:srgbClr val="FFFFFF"/>
                </a:solidFill>
                <a:latin typeface="Source Serif Pro"/>
                <a:ea typeface="Source Serif Pro"/>
                <a:cs typeface="Source Serif Pro"/>
                <a:sym typeface="Source Serif Pro"/>
              </a:defRPr>
            </a:lvl1pPr>
            <a:lvl2pPr lvl="1" algn="r">
              <a:buNone/>
              <a:defRPr sz="1333" b="1">
                <a:solidFill>
                  <a:srgbClr val="FFFFFF"/>
                </a:solidFill>
                <a:latin typeface="Source Serif Pro"/>
                <a:ea typeface="Source Serif Pro"/>
                <a:cs typeface="Source Serif Pro"/>
                <a:sym typeface="Source Serif Pro"/>
              </a:defRPr>
            </a:lvl2pPr>
            <a:lvl3pPr lvl="2" algn="r">
              <a:buNone/>
              <a:defRPr sz="1333" b="1">
                <a:solidFill>
                  <a:srgbClr val="FFFFFF"/>
                </a:solidFill>
                <a:latin typeface="Source Serif Pro"/>
                <a:ea typeface="Source Serif Pro"/>
                <a:cs typeface="Source Serif Pro"/>
                <a:sym typeface="Source Serif Pro"/>
              </a:defRPr>
            </a:lvl3pPr>
            <a:lvl4pPr lvl="3" algn="r">
              <a:buNone/>
              <a:defRPr sz="1333" b="1">
                <a:solidFill>
                  <a:srgbClr val="FFFFFF"/>
                </a:solidFill>
                <a:latin typeface="Source Serif Pro"/>
                <a:ea typeface="Source Serif Pro"/>
                <a:cs typeface="Source Serif Pro"/>
                <a:sym typeface="Source Serif Pro"/>
              </a:defRPr>
            </a:lvl4pPr>
            <a:lvl5pPr lvl="4" algn="r">
              <a:buNone/>
              <a:defRPr sz="1333" b="1">
                <a:solidFill>
                  <a:srgbClr val="FFFFFF"/>
                </a:solidFill>
                <a:latin typeface="Source Serif Pro"/>
                <a:ea typeface="Source Serif Pro"/>
                <a:cs typeface="Source Serif Pro"/>
                <a:sym typeface="Source Serif Pro"/>
              </a:defRPr>
            </a:lvl5pPr>
            <a:lvl6pPr lvl="5" algn="r">
              <a:buNone/>
              <a:defRPr sz="1333" b="1">
                <a:solidFill>
                  <a:srgbClr val="FFFFFF"/>
                </a:solidFill>
                <a:latin typeface="Source Serif Pro"/>
                <a:ea typeface="Source Serif Pro"/>
                <a:cs typeface="Source Serif Pro"/>
                <a:sym typeface="Source Serif Pro"/>
              </a:defRPr>
            </a:lvl6pPr>
            <a:lvl7pPr lvl="6" algn="r">
              <a:buNone/>
              <a:defRPr sz="1333" b="1">
                <a:solidFill>
                  <a:srgbClr val="FFFFFF"/>
                </a:solidFill>
                <a:latin typeface="Source Serif Pro"/>
                <a:ea typeface="Source Serif Pro"/>
                <a:cs typeface="Source Serif Pro"/>
                <a:sym typeface="Source Serif Pro"/>
              </a:defRPr>
            </a:lvl7pPr>
            <a:lvl8pPr lvl="7" algn="r">
              <a:buNone/>
              <a:defRPr sz="1333" b="1">
                <a:solidFill>
                  <a:srgbClr val="FFFFFF"/>
                </a:solidFill>
                <a:latin typeface="Source Serif Pro"/>
                <a:ea typeface="Source Serif Pro"/>
                <a:cs typeface="Source Serif Pro"/>
                <a:sym typeface="Source Serif Pro"/>
              </a:defRPr>
            </a:lvl8pPr>
            <a:lvl9pPr lvl="8" algn="r">
              <a:buNone/>
              <a:defRPr sz="1333" b="1">
                <a:solidFill>
                  <a:srgbClr val="FFFFFF"/>
                </a:solidFill>
                <a:latin typeface="Source Serif Pro"/>
                <a:ea typeface="Source Serif Pro"/>
                <a:cs typeface="Source Serif Pro"/>
                <a:sym typeface="Source Serif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github.com/ksu-is/Runescape-AutoSkiller" TargetMode="Externa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1F6CC5-FAD5-FD8C-0A4C-1C60955F578D}"/>
              </a:ext>
            </a:extLst>
          </p:cNvPr>
          <p:cNvSpPr>
            <a:spLocks noGrp="1"/>
          </p:cNvSpPr>
          <p:nvPr>
            <p:ph type="body" idx="1"/>
          </p:nvPr>
        </p:nvSpPr>
        <p:spPr>
          <a:xfrm>
            <a:off x="5632786" y="2986314"/>
            <a:ext cx="4739200" cy="2843600"/>
          </a:xfrm>
        </p:spPr>
        <p:txBody>
          <a:bodyPr/>
          <a:lstStyle/>
          <a:p>
            <a:pPr marL="219710" indent="0">
              <a:lnSpc>
                <a:spcPct val="114999"/>
              </a:lnSpc>
              <a:buNone/>
            </a:pPr>
            <a:r>
              <a:rPr lang="en-US" sz="2000" i="1">
                <a:solidFill>
                  <a:schemeClr val="tx1"/>
                </a:solidFill>
                <a:latin typeface="Century"/>
              </a:rPr>
              <a:t>This program functions as an automated woodcutting bot to automatically do woodcutting in the game of RuneScape. It automatically cuts trees and alerts you when it is ready to bank.  It performs this task my using your mouse and keyboard to position and move itself into a spot to complete the desired task. </a:t>
            </a:r>
            <a:endParaRPr lang="en-US"/>
          </a:p>
          <a:p>
            <a:pPr marL="608965" indent="-389255">
              <a:lnSpc>
                <a:spcPct val="114999"/>
              </a:lnSpc>
            </a:pPr>
            <a:endParaRPr lang="en-US" sz="1300"/>
          </a:p>
        </p:txBody>
      </p:sp>
      <p:sp>
        <p:nvSpPr>
          <p:cNvPr id="3" name="Title 2">
            <a:extLst>
              <a:ext uri="{FF2B5EF4-FFF2-40B4-BE49-F238E27FC236}">
                <a16:creationId xmlns:a16="http://schemas.microsoft.com/office/drawing/2014/main" id="{4B90EADC-C425-AB25-A8A4-B9281E1F28B7}"/>
              </a:ext>
            </a:extLst>
          </p:cNvPr>
          <p:cNvSpPr>
            <a:spLocks noGrp="1"/>
          </p:cNvSpPr>
          <p:nvPr>
            <p:ph type="title"/>
          </p:nvPr>
        </p:nvSpPr>
        <p:spPr>
          <a:xfrm>
            <a:off x="5743723" y="784067"/>
            <a:ext cx="5860444" cy="2199510"/>
          </a:xfrm>
        </p:spPr>
        <p:txBody>
          <a:bodyPr/>
          <a:lstStyle/>
          <a:p>
            <a:r>
              <a:rPr lang="en-US" sz="2800" b="0" dirty="0">
                <a:solidFill>
                  <a:schemeClr val="tx1"/>
                </a:solidFill>
                <a:latin typeface="Century"/>
                <a:cs typeface="Segoe UI"/>
                <a:hlinkClick r:id="rId2">
                  <a:extLst>
                    <a:ext uri="{A12FA001-AC4F-418D-AE19-62706E023703}">
                      <ahyp:hlinkClr xmlns:ahyp="http://schemas.microsoft.com/office/drawing/2018/hyperlinkcolor" val="tx"/>
                    </a:ext>
                  </a:extLst>
                </a:hlinkClick>
              </a:rPr>
              <a:t>Runescape Woodcutting Script </a:t>
            </a:r>
            <a:br>
              <a:rPr lang="en-US" sz="1800" b="0" dirty="0"/>
            </a:br>
            <a:r>
              <a:rPr lang="en-US" sz="2400" b="0" dirty="0">
                <a:solidFill>
                  <a:schemeClr val="tx1"/>
                </a:solidFill>
              </a:rPr>
              <a:t>David Ballantyne </a:t>
            </a:r>
            <a:r>
              <a:rPr lang="en-US" sz="2400" b="0">
                <a:solidFill>
                  <a:schemeClr val="tx1"/>
                </a:solidFill>
              </a:rPr>
              <a:t>          </a:t>
            </a:r>
            <a:br>
              <a:rPr lang="en-US" sz="2400" b="0" dirty="0"/>
            </a:br>
            <a:r>
              <a:rPr lang="en-US" sz="2400" b="0">
                <a:solidFill>
                  <a:schemeClr val="tx1"/>
                </a:solidFill>
              </a:rPr>
              <a:t>Ian Ballantyne</a:t>
            </a:r>
            <a:br>
              <a:rPr lang="en-US" sz="2400" b="0" dirty="0"/>
            </a:br>
            <a:br>
              <a:rPr lang="en-US" sz="2400" b="0" dirty="0"/>
            </a:br>
            <a:r>
              <a:rPr lang="en-US" sz="2400" b="0" cap="all" dirty="0">
                <a:solidFill>
                  <a:schemeClr val="tx1"/>
                </a:solidFill>
                <a:latin typeface="Century"/>
              </a:rPr>
              <a:t>WHAT IS THE PROGRAM?</a:t>
            </a:r>
            <a:r>
              <a:rPr lang="en-US" sz="4400" b="0" cap="all" dirty="0">
                <a:solidFill>
                  <a:schemeClr val="tx1"/>
                </a:solidFill>
                <a:latin typeface="GungsuhChe"/>
                <a:ea typeface="GungsuhChe"/>
              </a:rPr>
              <a:t> </a:t>
            </a:r>
            <a:r>
              <a:rPr lang="en-US" sz="4400" b="0" dirty="0">
                <a:solidFill>
                  <a:schemeClr val="tx1"/>
                </a:solidFill>
                <a:latin typeface="GungsuhChe"/>
                <a:ea typeface="GungsuhChe"/>
              </a:rPr>
              <a:t> </a:t>
            </a:r>
          </a:p>
          <a:p>
            <a:endParaRPr lang="en-US" sz="2400" b="0"/>
          </a:p>
        </p:txBody>
      </p:sp>
      <p:pic>
        <p:nvPicPr>
          <p:cNvPr id="4" name="Picture 4" descr="Map&#10;&#10;Description automatically generated">
            <a:extLst>
              <a:ext uri="{FF2B5EF4-FFF2-40B4-BE49-F238E27FC236}">
                <a16:creationId xmlns:a16="http://schemas.microsoft.com/office/drawing/2014/main" id="{A8081E98-F239-2DD2-CE52-B237881E5C30}"/>
              </a:ext>
            </a:extLst>
          </p:cNvPr>
          <p:cNvPicPr>
            <a:picLocks noChangeAspect="1"/>
          </p:cNvPicPr>
          <p:nvPr/>
        </p:nvPicPr>
        <p:blipFill>
          <a:blip r:embed="rId3"/>
          <a:stretch>
            <a:fillRect/>
          </a:stretch>
        </p:blipFill>
        <p:spPr>
          <a:xfrm>
            <a:off x="953123" y="901930"/>
            <a:ext cx="3726805" cy="2989104"/>
          </a:xfrm>
          <a:prstGeom prst="rect">
            <a:avLst/>
          </a:prstGeom>
        </p:spPr>
      </p:pic>
      <p:sp>
        <p:nvSpPr>
          <p:cNvPr id="5" name="Star: 5 Points 4">
            <a:extLst>
              <a:ext uri="{FF2B5EF4-FFF2-40B4-BE49-F238E27FC236}">
                <a16:creationId xmlns:a16="http://schemas.microsoft.com/office/drawing/2014/main" id="{1D3AAE90-4B7C-E672-ABDB-4E5FB02E0BC4}"/>
              </a:ext>
            </a:extLst>
          </p:cNvPr>
          <p:cNvSpPr/>
          <p:nvPr/>
        </p:nvSpPr>
        <p:spPr>
          <a:xfrm>
            <a:off x="2575988" y="2287531"/>
            <a:ext cx="211887" cy="147675"/>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background pattern&#10;&#10;Description automatically generated">
            <a:extLst>
              <a:ext uri="{FF2B5EF4-FFF2-40B4-BE49-F238E27FC236}">
                <a16:creationId xmlns:a16="http://schemas.microsoft.com/office/drawing/2014/main" id="{1DBA812A-801C-1A47-1615-44B2FC6C5DE3}"/>
              </a:ext>
            </a:extLst>
          </p:cNvPr>
          <p:cNvPicPr>
            <a:picLocks noChangeAspect="1"/>
          </p:cNvPicPr>
          <p:nvPr/>
        </p:nvPicPr>
        <p:blipFill>
          <a:blip r:embed="rId4"/>
          <a:stretch>
            <a:fillRect/>
          </a:stretch>
        </p:blipFill>
        <p:spPr>
          <a:xfrm>
            <a:off x="949842" y="3891574"/>
            <a:ext cx="2583711" cy="2149435"/>
          </a:xfrm>
          <a:prstGeom prst="rect">
            <a:avLst/>
          </a:prstGeom>
        </p:spPr>
      </p:pic>
      <p:pic>
        <p:nvPicPr>
          <p:cNvPr id="9" name="Picture 6" descr="A picture containing green, several&#10;&#10;Description automatically generated">
            <a:extLst>
              <a:ext uri="{FF2B5EF4-FFF2-40B4-BE49-F238E27FC236}">
                <a16:creationId xmlns:a16="http://schemas.microsoft.com/office/drawing/2014/main" id="{CF5D5B7E-6ABF-6DB7-A6CA-FACA6DA94D57}"/>
              </a:ext>
            </a:extLst>
          </p:cNvPr>
          <p:cNvPicPr>
            <a:picLocks noChangeAspect="1"/>
          </p:cNvPicPr>
          <p:nvPr/>
        </p:nvPicPr>
        <p:blipFill>
          <a:blip r:embed="rId5"/>
          <a:stretch>
            <a:fillRect/>
          </a:stretch>
        </p:blipFill>
        <p:spPr>
          <a:xfrm>
            <a:off x="3534771" y="3888008"/>
            <a:ext cx="1144108" cy="2127176"/>
          </a:xfrm>
          <a:prstGeom prst="rect">
            <a:avLst/>
          </a:prstGeom>
        </p:spPr>
      </p:pic>
    </p:spTree>
    <p:extLst>
      <p:ext uri="{BB962C8B-B14F-4D97-AF65-F5344CB8AC3E}">
        <p14:creationId xmlns:p14="http://schemas.microsoft.com/office/powerpoint/2010/main" val="1205624884"/>
      </p:ext>
    </p:extLst>
  </p:cSld>
  <p:clrMapOvr>
    <a:masterClrMapping/>
  </p:clrMapOvr>
</p:sld>
</file>

<file path=ppt/theme/theme1.xml><?xml version="1.0" encoding="utf-8"?>
<a:theme xmlns:a="http://schemas.openxmlformats.org/drawingml/2006/main" name="Medieval">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Medieval</vt:lpstr>
      <vt:lpstr>Runescape Woodcutting Script  David Ballantyne            Ian Ballantyne  WHAT IS THE PROGRAM?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22</cp:revision>
  <dcterms:created xsi:type="dcterms:W3CDTF">2023-04-30T23:38:00Z</dcterms:created>
  <dcterms:modified xsi:type="dcterms:W3CDTF">2023-05-01T00:26:35Z</dcterms:modified>
</cp:coreProperties>
</file>