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28"/>
  </p:normalViewPr>
  <p:slideViewPr>
    <p:cSldViewPr snapToGrid="0">
      <p:cViewPr>
        <p:scale>
          <a:sx n="100" d="100"/>
          <a:sy n="100" d="100"/>
        </p:scale>
        <p:origin x="-34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9504731-93C4-BD46-91EB-B4BAB803A639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33C913E-8ECA-724C-B717-B9C36F2D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19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4731-93C4-BD46-91EB-B4BAB803A639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913E-8ECA-724C-B717-B9C36F2D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6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4731-93C4-BD46-91EB-B4BAB803A639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913E-8ECA-724C-B717-B9C36F2D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7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4731-93C4-BD46-91EB-B4BAB803A639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913E-8ECA-724C-B717-B9C36F2DE31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2135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4731-93C4-BD46-91EB-B4BAB803A639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913E-8ECA-724C-B717-B9C36F2D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66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4731-93C4-BD46-91EB-B4BAB803A639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913E-8ECA-724C-B717-B9C36F2D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90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4731-93C4-BD46-91EB-B4BAB803A639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913E-8ECA-724C-B717-B9C36F2D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77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4731-93C4-BD46-91EB-B4BAB803A639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913E-8ECA-724C-B717-B9C36F2D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29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4731-93C4-BD46-91EB-B4BAB803A639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913E-8ECA-724C-B717-B9C36F2D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5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4731-93C4-BD46-91EB-B4BAB803A639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913E-8ECA-724C-B717-B9C36F2D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7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4731-93C4-BD46-91EB-B4BAB803A639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913E-8ECA-724C-B717-B9C36F2D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4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4731-93C4-BD46-91EB-B4BAB803A639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913E-8ECA-724C-B717-B9C36F2D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4731-93C4-BD46-91EB-B4BAB803A639}" type="datetimeFigureOut">
              <a:rPr lang="en-US" smtClean="0"/>
              <a:t>12/3/24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913E-8ECA-724C-B717-B9C36F2D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1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4731-93C4-BD46-91EB-B4BAB803A639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913E-8ECA-724C-B717-B9C36F2D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8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4731-93C4-BD46-91EB-B4BAB803A639}" type="datetimeFigureOut">
              <a:rPr lang="en-US" smtClean="0"/>
              <a:t>12/3/24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913E-8ECA-724C-B717-B9C36F2D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0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4731-93C4-BD46-91EB-B4BAB803A639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913E-8ECA-724C-B717-B9C36F2D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1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4731-93C4-BD46-91EB-B4BAB803A639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913E-8ECA-724C-B717-B9C36F2D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9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04731-93C4-BD46-91EB-B4BAB803A639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C913E-8ECA-724C-B717-B9C36F2D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10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su-is/SCISSORS-PAPER-ROCK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19D3F052-6F4B-20B0-BDAE-8608AD973E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000"/>
                    </a14:imgEffect>
                  </a14:imgLayer>
                </a14:imgProps>
              </a:ext>
            </a:extLst>
          </a:blip>
          <a:srcRect t="20884"/>
          <a:stretch/>
        </p:blipFill>
        <p:spPr>
          <a:xfrm>
            <a:off x="-5597" y="-14285"/>
            <a:ext cx="7133434" cy="3441700"/>
          </a:xfrm>
          <a:custGeom>
            <a:avLst/>
            <a:gdLst/>
            <a:ahLst/>
            <a:cxnLst/>
            <a:rect l="l" t="t" r="r" b="b"/>
            <a:pathLst>
              <a:path w="6101597" h="3427413">
                <a:moveTo>
                  <a:pt x="0" y="0"/>
                </a:moveTo>
                <a:lnTo>
                  <a:pt x="6101597" y="0"/>
                </a:lnTo>
                <a:lnTo>
                  <a:pt x="6101597" y="3427413"/>
                </a:lnTo>
                <a:lnTo>
                  <a:pt x="0" y="3427413"/>
                </a:lnTo>
                <a:close/>
              </a:path>
            </a:pathLst>
          </a:custGeom>
          <a:blipFill dpi="0" rotWithShape="1">
            <a:blip r:embed="rId4"/>
            <a:srcRect/>
            <a:tile tx="0" ty="0" sx="100000" sy="100000" flip="none" algn="tl"/>
          </a:blip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1EBCBD-D279-3784-9925-D9F4FC9CDAB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1495" b="2006"/>
          <a:stretch/>
        </p:blipFill>
        <p:spPr>
          <a:xfrm>
            <a:off x="-5597" y="3427414"/>
            <a:ext cx="12192000" cy="3430587"/>
          </a:xfrm>
          <a:custGeom>
            <a:avLst/>
            <a:gdLst/>
            <a:ahLst/>
            <a:cxnLst/>
            <a:rect l="l" t="t" r="r" b="b"/>
            <a:pathLst>
              <a:path w="6101597" h="3430587">
                <a:moveTo>
                  <a:pt x="0" y="0"/>
                </a:moveTo>
                <a:lnTo>
                  <a:pt x="6101597" y="0"/>
                </a:lnTo>
                <a:lnTo>
                  <a:pt x="6101597" y="3430587"/>
                </a:lnTo>
                <a:lnTo>
                  <a:pt x="0" y="3430587"/>
                </a:ln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6D9A26-5D91-AA0F-9322-2A927C1D808B}"/>
              </a:ext>
            </a:extLst>
          </p:cNvPr>
          <p:cNvSpPr txBox="1"/>
          <p:nvPr/>
        </p:nvSpPr>
        <p:spPr>
          <a:xfrm>
            <a:off x="7318375" y="286612"/>
            <a:ext cx="6102350" cy="889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latin typeface="+mj-lt"/>
                <a:ea typeface="+mj-ea"/>
                <a:cs typeface="+mj-cs"/>
              </a:rPr>
              <a:t>Rock Paper Scissors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cap="all" dirty="0">
                <a:latin typeface="+mj-lt"/>
                <a:ea typeface="+mj-ea"/>
                <a:cs typeface="+mj-cs"/>
              </a:rPr>
              <a:t>Chandler Glenn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EE60D3-81D8-2189-1BD3-C555485C6B4B}"/>
              </a:ext>
            </a:extLst>
          </p:cNvPr>
          <p:cNvSpPr txBox="1"/>
          <p:nvPr/>
        </p:nvSpPr>
        <p:spPr>
          <a:xfrm>
            <a:off x="7318375" y="1333500"/>
            <a:ext cx="4518025" cy="1065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I am taking this classic game and modifying it so it keeps track of the score between the user and the computer.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EAFD26-805B-909A-01B2-6628E0EFE030}"/>
              </a:ext>
            </a:extLst>
          </p:cNvPr>
          <p:cNvSpPr txBox="1"/>
          <p:nvPr/>
        </p:nvSpPr>
        <p:spPr>
          <a:xfrm>
            <a:off x="7127837" y="2556590"/>
            <a:ext cx="6718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https://github.com/ksu-is/SCISSORS-PAPER-ROCK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28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1290</TotalTime>
  <Words>37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Chandler Glenn</dc:creator>
  <cp:lastModifiedBy>Chandler Glenn</cp:lastModifiedBy>
  <cp:revision>3</cp:revision>
  <dcterms:created xsi:type="dcterms:W3CDTF">2024-11-22T16:24:17Z</dcterms:created>
  <dcterms:modified xsi:type="dcterms:W3CDTF">2024-12-04T08:42:39Z</dcterms:modified>
</cp:coreProperties>
</file>