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1"/>
  </p:normalViewPr>
  <p:slideViewPr>
    <p:cSldViewPr snapToGrid="0">
      <p:cViewPr varScale="1">
        <p:scale>
          <a:sx n="93" d="100"/>
          <a:sy n="93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13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6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4731-93C4-BD46-91EB-B4BAB803A6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0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su-is/SCISSORS-PAPER-ROCK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8" name="Rectangle 57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BF37CB-4370-86A2-080E-263CD5C7D5AB}"/>
              </a:ext>
            </a:extLst>
          </p:cNvPr>
          <p:cNvSpPr txBox="1"/>
          <p:nvPr/>
        </p:nvSpPr>
        <p:spPr>
          <a:xfrm>
            <a:off x="7288218" y="278699"/>
            <a:ext cx="441373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Rock Paper Scissors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cap="all" dirty="0">
                <a:latin typeface="+mj-lt"/>
                <a:ea typeface="+mj-ea"/>
                <a:cs typeface="+mj-cs"/>
              </a:rPr>
              <a:t>Chandler Glenn</a:t>
            </a:r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E2F29C4-1BD4-2D66-18BE-C4D9E41C8F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884"/>
          <a:stretch/>
        </p:blipFill>
        <p:spPr>
          <a:xfrm>
            <a:off x="-5597" y="-14285"/>
            <a:ext cx="7133434" cy="3441700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FE208-93F2-9901-858C-3DC4FEFAC5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495" b="2006"/>
          <a:stretch/>
        </p:blipFill>
        <p:spPr>
          <a:xfrm>
            <a:off x="-5597" y="3427414"/>
            <a:ext cx="12192000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F25650-2505-526E-09FB-4E4D269C9236}"/>
              </a:ext>
            </a:extLst>
          </p:cNvPr>
          <p:cNvSpPr txBox="1"/>
          <p:nvPr/>
        </p:nvSpPr>
        <p:spPr>
          <a:xfrm>
            <a:off x="7341129" y="1702958"/>
            <a:ext cx="44137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 am taking this classic game and modifying it so it keeps track of the score between the user and the computer.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90E893-AF86-573D-F632-56E5061EA908}"/>
              </a:ext>
            </a:extLst>
          </p:cNvPr>
          <p:cNvSpPr txBox="1"/>
          <p:nvPr/>
        </p:nvSpPr>
        <p:spPr>
          <a:xfrm>
            <a:off x="3103418" y="1648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F97CE-D5B0-3380-7786-32195296FA70}"/>
              </a:ext>
            </a:extLst>
          </p:cNvPr>
          <p:cNvSpPr txBox="1"/>
          <p:nvPr/>
        </p:nvSpPr>
        <p:spPr>
          <a:xfrm>
            <a:off x="7280237" y="2866274"/>
            <a:ext cx="481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ksu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-is/SCISSORS-PAPER-ROCK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1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726</TotalTime>
  <Words>37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Chandler Glenn</dc:creator>
  <cp:lastModifiedBy>Chandler Glenn</cp:lastModifiedBy>
  <cp:revision>2</cp:revision>
  <dcterms:created xsi:type="dcterms:W3CDTF">2024-11-22T16:24:17Z</dcterms:created>
  <dcterms:modified xsi:type="dcterms:W3CDTF">2024-11-23T04:30:17Z</dcterms:modified>
</cp:coreProperties>
</file>