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28844951-7827-47D4-8276-7DDE1FA7D85A}" type="slidenum">
              <a:rPr lang="en-US" smtClean="0"/>
              <a:t>‹#›</a:t>
            </a:fld>
            <a:endParaRPr lang="en-US"/>
          </a:p>
        </p:txBody>
      </p:sp>
    </p:spTree>
    <p:extLst>
      <p:ext uri="{BB962C8B-B14F-4D97-AF65-F5344CB8AC3E}">
        <p14:creationId xmlns:p14="http://schemas.microsoft.com/office/powerpoint/2010/main" val="47705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0661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64970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2886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A70F276-1833-4A75-9C1D-A56E2295A68D}" type="datetimeFigureOut">
              <a:rPr lang="en-US" smtClean="0"/>
              <a:t>4/20/2025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8844951-7827-47D4-8276-7DDE1FA7D85A}" type="slidenum">
              <a:rPr lang="en-US" smtClean="0"/>
              <a:t>‹#›</a:t>
            </a:fld>
            <a:endParaRPr lang="en-US"/>
          </a:p>
        </p:txBody>
      </p:sp>
    </p:spTree>
    <p:extLst>
      <p:ext uri="{BB962C8B-B14F-4D97-AF65-F5344CB8AC3E}">
        <p14:creationId xmlns:p14="http://schemas.microsoft.com/office/powerpoint/2010/main" val="2884377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5136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pPr/>
              <a:t>4/20/2025</a:t>
            </a:fld>
            <a:endParaRPr lang="en-US" dirty="0"/>
          </a:p>
        </p:txBody>
      </p:sp>
      <p:sp>
        <p:nvSpPr>
          <p:cNvPr id="8" name="Footer Placeholder 7"/>
          <p:cNvSpPr>
            <a:spLocks noGrp="1"/>
          </p:cNvSpPr>
          <p:nvPr>
            <p:ph type="ftr" sz="quarter" idx="11"/>
          </p:nvPr>
        </p:nvSpPr>
        <p:spPr/>
        <p:txBody>
          <a:bodyPr/>
          <a:lstStyle/>
          <a:p>
            <a:endParaRPr lang="en-US">
              <a:solidFill>
                <a:srgbClr val="FFFFFF"/>
              </a:solidFill>
            </a:endParaRPr>
          </a:p>
        </p:txBody>
      </p:sp>
      <p:sp>
        <p:nvSpPr>
          <p:cNvPr id="9" name="Slide Number Placeholder 8"/>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868044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70F276-1833-4A75-9C1D-A56E2295A68D}"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33888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0F276-1833-4A75-9C1D-A56E2295A68D}"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487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82323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4/20/2025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0238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A70F276-1833-4A75-9C1D-A56E2295A68D}" type="datetimeFigureOut">
              <a:rPr lang="en-US" smtClean="0"/>
              <a:pPr/>
              <a:t>4/20/2025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solidFill>
                <a:srgbClr val="FFFFFF"/>
              </a:solidFill>
            </a:endParaRP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89408927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CD8484-A878-4BE1-97BD-BA54E70D3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light bulb with business icons">
            <a:extLst>
              <a:ext uri="{FF2B5EF4-FFF2-40B4-BE49-F238E27FC236}">
                <a16:creationId xmlns:a16="http://schemas.microsoft.com/office/drawing/2014/main" id="{F1718211-6AD6-4E97-61F8-5F07FD69E3EE}"/>
              </a:ext>
            </a:extLst>
          </p:cNvPr>
          <p:cNvPicPr>
            <a:picLocks noChangeAspect="1"/>
          </p:cNvPicPr>
          <p:nvPr/>
        </p:nvPicPr>
        <p:blipFill>
          <a:blip r:embed="rId2"/>
          <a:srcRect l="1801" t="23129" r="2537"/>
          <a:stretch/>
        </p:blipFill>
        <p:spPr>
          <a:xfrm>
            <a:off x="20" y="10"/>
            <a:ext cx="12191980" cy="6857989"/>
          </a:xfrm>
          <a:prstGeom prst="rect">
            <a:avLst/>
          </a:prstGeom>
        </p:spPr>
      </p:pic>
      <p:sp>
        <p:nvSpPr>
          <p:cNvPr id="11" name="Rectangle 10">
            <a:extLst>
              <a:ext uri="{FF2B5EF4-FFF2-40B4-BE49-F238E27FC236}">
                <a16:creationId xmlns:a16="http://schemas.microsoft.com/office/drawing/2014/main" id="{AC331676-7C13-4568-893D-F8AEE8B7D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blipFill dpi="0" rotWithShape="1">
            <a:blip r:embed="rId3">
              <a:alphaModFix amt="17000"/>
              <a:duotone>
                <a:schemeClr val="accent1">
                  <a:shade val="45000"/>
                  <a:satMod val="135000"/>
                </a:schemeClr>
                <a:prstClr val="white"/>
              </a:duotone>
              <a:extLst>
                <a:ext uri="{BEBA8EAE-BF5A-486C-A8C5-ECC9F3942E4B}">
                  <a14:imgProps xmlns:a14="http://schemas.microsoft.com/office/drawing/2010/main">
                    <a14:imgLayer r:embed="rId4">
                      <a14:imgEffect>
                        <a14:sharpenSoften amount="25000"/>
                      </a14:imgEffect>
                      <a14:imgEffect>
                        <a14:brightnessContrast bright="20000" contrast="20000"/>
                      </a14:imgEffect>
                    </a14:imgLayer>
                  </a14:imgProps>
                </a:ext>
                <a:ext uri="{28A0092B-C50C-407E-A947-70E740481C1C}">
                  <a14:useLocalDpi xmlns:a14="http://schemas.microsoft.com/office/drawing/2010/main" val="0"/>
                </a:ext>
              </a:extLst>
            </a:blip>
            <a:srcRect/>
            <a:tile tx="0" ty="-254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D9A6C4-ECD4-4B77-B3CC-D1C7D33E1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53168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DC1FBC-92EA-499C-A006-C04EAAD45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2669517"/>
            <a:ext cx="10222992" cy="2743200"/>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0C4ED58-346B-4901-8B3A-F4C4CF10A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484434"/>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EF80A45-C4BE-4C77-8D18-8E2D45AA5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5253661"/>
            <a:ext cx="1080904" cy="1080902"/>
            <a:chOff x="9685338" y="4460675"/>
            <a:chExt cx="1080904" cy="1080902"/>
          </a:xfrm>
        </p:grpSpPr>
        <p:sp>
          <p:nvSpPr>
            <p:cNvPr id="6" name="Oval 5">
              <a:extLst>
                <a:ext uri="{FF2B5EF4-FFF2-40B4-BE49-F238E27FC236}">
                  <a16:creationId xmlns:a16="http://schemas.microsoft.com/office/drawing/2014/main" id="{BE554C25-A6AA-450B-8E27-B936D8D1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6">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 name="Oval 6">
              <a:extLst>
                <a:ext uri="{FF2B5EF4-FFF2-40B4-BE49-F238E27FC236}">
                  <a16:creationId xmlns:a16="http://schemas.microsoft.com/office/drawing/2014/main" id="{65972A92-C195-4EB7-AC8D-4F7EAF9F1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2369E0E3-1112-FCFD-772E-06C83DEF8FD3}"/>
              </a:ext>
            </a:extLst>
          </p:cNvPr>
          <p:cNvSpPr>
            <a:spLocks noGrp="1"/>
          </p:cNvSpPr>
          <p:nvPr>
            <p:ph type="ctrTitle"/>
          </p:nvPr>
        </p:nvSpPr>
        <p:spPr>
          <a:xfrm>
            <a:off x="1051560" y="2612367"/>
            <a:ext cx="9966960" cy="3017156"/>
          </a:xfrm>
        </p:spPr>
        <p:txBody>
          <a:bodyPr>
            <a:normAutofit/>
          </a:bodyPr>
          <a:lstStyle/>
          <a:p>
            <a:r>
              <a:rPr lang="en-US" dirty="0"/>
              <a:t>SOCCER TRIVIA </a:t>
            </a:r>
            <a:br>
              <a:rPr lang="en-US" dirty="0"/>
            </a:br>
            <a:r>
              <a:rPr lang="en-US" dirty="0"/>
              <a:t>PRESENTED BY - </a:t>
            </a:r>
            <a:r>
              <a:rPr lang="en-US" cap="none" dirty="0"/>
              <a:t>MADU EVANS</a:t>
            </a:r>
            <a:endParaRPr lang="en-US" dirty="0"/>
          </a:p>
        </p:txBody>
      </p:sp>
    </p:spTree>
    <p:extLst>
      <p:ext uri="{BB962C8B-B14F-4D97-AF65-F5344CB8AC3E}">
        <p14:creationId xmlns:p14="http://schemas.microsoft.com/office/powerpoint/2010/main" val="359003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olorful light bulb with business icons">
            <a:extLst>
              <a:ext uri="{FF2B5EF4-FFF2-40B4-BE49-F238E27FC236}">
                <a16:creationId xmlns:a16="http://schemas.microsoft.com/office/drawing/2014/main" id="{F058A59B-0505-7B91-5E13-9483CF1E2A3C}"/>
              </a:ext>
            </a:extLst>
          </p:cNvPr>
          <p:cNvPicPr>
            <a:picLocks noChangeAspect="1"/>
          </p:cNvPicPr>
          <p:nvPr/>
        </p:nvPicPr>
        <p:blipFill>
          <a:blip r:embed="rId2"/>
          <a:srcRect l="17297" r="20256"/>
          <a:stretch/>
        </p:blipFill>
        <p:spPr>
          <a:xfrm>
            <a:off x="2930184" y="-2655"/>
            <a:ext cx="2996169" cy="3358597"/>
          </a:xfrm>
          <a:prstGeom prst="rect">
            <a:avLst/>
          </a:prstGeom>
        </p:spPr>
      </p:pic>
      <p:sp>
        <p:nvSpPr>
          <p:cNvPr id="20" name="Rectangle 19">
            <a:extLst>
              <a:ext uri="{FF2B5EF4-FFF2-40B4-BE49-F238E27FC236}">
                <a16:creationId xmlns:a16="http://schemas.microsoft.com/office/drawing/2014/main" id="{361FA193-DCAE-4AC8-83BF-8F8F66D1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7220" y="0"/>
            <a:ext cx="6104779"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5C3142-8A94-696C-F7BD-3241CA3AF12C}"/>
              </a:ext>
            </a:extLst>
          </p:cNvPr>
          <p:cNvSpPr>
            <a:spLocks noGrp="1"/>
          </p:cNvSpPr>
          <p:nvPr>
            <p:ph type="title"/>
          </p:nvPr>
        </p:nvSpPr>
        <p:spPr>
          <a:xfrm>
            <a:off x="6400800" y="484632"/>
            <a:ext cx="5299586" cy="1609344"/>
          </a:xfrm>
          <a:ln>
            <a:noFill/>
          </a:ln>
        </p:spPr>
        <p:txBody>
          <a:bodyPr>
            <a:normAutofit/>
          </a:bodyPr>
          <a:lstStyle/>
          <a:p>
            <a:r>
              <a:rPr lang="en-US" sz="4000" dirty="0"/>
              <a:t>ABOUT PROJECT</a:t>
            </a:r>
          </a:p>
        </p:txBody>
      </p:sp>
      <p:pic>
        <p:nvPicPr>
          <p:cNvPr id="4" name="Picture 3">
            <a:extLst>
              <a:ext uri="{FF2B5EF4-FFF2-40B4-BE49-F238E27FC236}">
                <a16:creationId xmlns:a16="http://schemas.microsoft.com/office/drawing/2014/main" id="{4C4EA530-8C26-75E8-3EDB-4FB47432F361}"/>
              </a:ext>
              <a:ext uri="{C183D7F6-B498-43B3-948B-1728B52AA6E4}">
                <adec:decorative xmlns:adec="http://schemas.microsoft.com/office/drawing/2017/decorative" val="1"/>
              </a:ext>
            </a:extLst>
          </p:cNvPr>
          <p:cNvPicPr>
            <a:picLocks noChangeAspect="1"/>
          </p:cNvPicPr>
          <p:nvPr/>
        </p:nvPicPr>
        <p:blipFill>
          <a:blip r:embed="rId2"/>
          <a:srcRect l="19639" r="22595" b="-4"/>
          <a:stretch/>
        </p:blipFill>
        <p:spPr>
          <a:xfrm>
            <a:off x="20" y="10"/>
            <a:ext cx="2769297" cy="3355932"/>
          </a:xfrm>
          <a:prstGeom prst="rect">
            <a:avLst/>
          </a:prstGeom>
        </p:spPr>
      </p:pic>
      <p:sp>
        <p:nvSpPr>
          <p:cNvPr id="3" name="Content Placeholder 2">
            <a:extLst>
              <a:ext uri="{FF2B5EF4-FFF2-40B4-BE49-F238E27FC236}">
                <a16:creationId xmlns:a16="http://schemas.microsoft.com/office/drawing/2014/main" id="{9F520DA8-BCFB-BFB2-028B-A0D5ACEC2AB2}"/>
              </a:ext>
            </a:extLst>
          </p:cNvPr>
          <p:cNvSpPr>
            <a:spLocks noGrp="1"/>
          </p:cNvSpPr>
          <p:nvPr>
            <p:ph idx="1"/>
          </p:nvPr>
        </p:nvSpPr>
        <p:spPr>
          <a:xfrm>
            <a:off x="6400799" y="2121407"/>
            <a:ext cx="5299585" cy="4443779"/>
          </a:xfrm>
        </p:spPr>
        <p:txBody>
          <a:bodyPr>
            <a:noAutofit/>
          </a:bodyPr>
          <a:lstStyle/>
          <a:p>
            <a:pPr>
              <a:spcAft>
                <a:spcPts val="1200"/>
              </a:spcAft>
            </a:pPr>
            <a:r>
              <a:rPr lang="en-GB" sz="1200" dirty="0">
                <a:latin typeface="+mj-lt"/>
              </a:rPr>
              <a:t>My</a:t>
            </a:r>
            <a:r>
              <a:rPr lang="en-GB" sz="1200" b="0" i="0" dirty="0">
                <a:effectLst/>
                <a:latin typeface="+mj-lt"/>
              </a:rPr>
              <a:t> Soccer Trivia project will is an interactive and engaging application designed to test users' knowledge of soccer history, players, teams, and tournaments. The app features multiple difficulty levels—easy, medium, and hard—allowing users to choose a challenge that fits their knowledge. Questions will cover a broad range of topics, from famous players and iconic teams to historic World Cup moments and recent league stats. The application will include a leaderboard to track high scores and encourage friendly competition among users.</a:t>
            </a:r>
          </a:p>
          <a:p>
            <a:pPr algn="l"/>
            <a:r>
              <a:rPr lang="en-GB" sz="1200" b="0" i="0" dirty="0">
                <a:effectLst/>
                <a:latin typeface="+mj-lt"/>
              </a:rPr>
              <a:t>To accomplish this, I will develop the application entirely using Python. The back-end will handle user interactions, score tracking, and API integration. I plan on using Python's Flask framework to build the server and integrate an API- football-data.org, to fetch live soccer data and dynamically generate trivia questions. User scores will be stored, and the app will provide a review of the answers at the end of each session. In the future, I aim to enhance the app with additional features, including multiplayer mode, question difficulty customization, and localization for a broader audience. This project will serve as a fun way for soccer enthusiasts to learn more about the sport while honing their trivia skills.</a:t>
            </a:r>
          </a:p>
          <a:p>
            <a:endParaRPr lang="en-US" sz="1200" dirty="0">
              <a:latin typeface="+mj-lt"/>
            </a:endParaRPr>
          </a:p>
        </p:txBody>
      </p:sp>
      <p:grpSp>
        <p:nvGrpSpPr>
          <p:cNvPr id="22" name="Group 21">
            <a:extLst>
              <a:ext uri="{FF2B5EF4-FFF2-40B4-BE49-F238E27FC236}">
                <a16:creationId xmlns:a16="http://schemas.microsoft.com/office/drawing/2014/main" id="{2D0EBE45-DD1D-48D7-AABD-314DFA8E21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3" name="Oval 22">
              <a:extLst>
                <a:ext uri="{FF2B5EF4-FFF2-40B4-BE49-F238E27FC236}">
                  <a16:creationId xmlns:a16="http://schemas.microsoft.com/office/drawing/2014/main" id="{2DD68C03-4BBF-4FED-89DD-6D17CC33C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4" name="Oval 23">
              <a:extLst>
                <a:ext uri="{FF2B5EF4-FFF2-40B4-BE49-F238E27FC236}">
                  <a16:creationId xmlns:a16="http://schemas.microsoft.com/office/drawing/2014/main" id="{F1E00BBC-6F07-46BF-AE13-F7B7A6F2B3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021436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95A44D6-5BF4-4254-8176-807487909D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BE3AB60F-7512-4B6C-9B66-6B51613AA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9" name="Oval 18">
              <a:extLst>
                <a:ext uri="{FF2B5EF4-FFF2-40B4-BE49-F238E27FC236}">
                  <a16:creationId xmlns:a16="http://schemas.microsoft.com/office/drawing/2014/main" id="{EEDFB0E4-497C-4AD0-A256-D3AA9D35D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1" name="Rectangle 20">
            <a:extLst>
              <a:ext uri="{FF2B5EF4-FFF2-40B4-BE49-F238E27FC236}">
                <a16:creationId xmlns:a16="http://schemas.microsoft.com/office/drawing/2014/main" id="{4F697512-60F9-452A-B364-4B5E3B8DF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E684B-C7F4-1201-726B-BD27BFE9F9F6}"/>
              </a:ext>
            </a:extLst>
          </p:cNvPr>
          <p:cNvSpPr>
            <a:spLocks noGrp="1"/>
          </p:cNvSpPr>
          <p:nvPr>
            <p:ph type="title"/>
          </p:nvPr>
        </p:nvSpPr>
        <p:spPr>
          <a:xfrm>
            <a:off x="4970109" y="484632"/>
            <a:ext cx="6730277" cy="2884962"/>
          </a:xfrm>
          <a:ln>
            <a:noFill/>
          </a:ln>
        </p:spPr>
        <p:txBody>
          <a:bodyPr vert="horz" lIns="91440" tIns="45720" rIns="91440" bIns="45720" rtlCol="0" anchor="ctr">
            <a:normAutofit/>
          </a:bodyPr>
          <a:lstStyle/>
          <a:p>
            <a:r>
              <a:rPr lang="en-US" dirty="0"/>
              <a:t>CODE EXCERPT’s</a:t>
            </a:r>
          </a:p>
        </p:txBody>
      </p:sp>
      <p:pic>
        <p:nvPicPr>
          <p:cNvPr id="12" name="Content Placeholder 11">
            <a:extLst>
              <a:ext uri="{FF2B5EF4-FFF2-40B4-BE49-F238E27FC236}">
                <a16:creationId xmlns:a16="http://schemas.microsoft.com/office/drawing/2014/main" id="{13F399D0-C314-88DF-0BAC-D3EBB9827C0A}"/>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rcRect l="11216" r="34323" b="-1"/>
          <a:stretch/>
        </p:blipFill>
        <p:spPr>
          <a:xfrm>
            <a:off x="3343" y="11"/>
            <a:ext cx="4646725" cy="3369584"/>
          </a:xfrm>
          <a:prstGeom prst="rect">
            <a:avLst/>
          </a:prstGeom>
        </p:spPr>
      </p:pic>
      <p:pic>
        <p:nvPicPr>
          <p:cNvPr id="14" name="Content Placeholder 13">
            <a:extLst>
              <a:ext uri="{FF2B5EF4-FFF2-40B4-BE49-F238E27FC236}">
                <a16:creationId xmlns:a16="http://schemas.microsoft.com/office/drawing/2014/main" id="{7793A126-1E75-52BD-4D4A-8BC1F6411F3E}"/>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0" y="3429000"/>
            <a:ext cx="6875443" cy="3429000"/>
          </a:xfrm>
        </p:spPr>
      </p:pic>
      <p:grpSp>
        <p:nvGrpSpPr>
          <p:cNvPr id="23" name="Group 22">
            <a:extLst>
              <a:ext uri="{FF2B5EF4-FFF2-40B4-BE49-F238E27FC236}">
                <a16:creationId xmlns:a16="http://schemas.microsoft.com/office/drawing/2014/main" id="{0428ACDF-AB49-4CA0-8AEB-588A85F4E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99F9B423-47B6-4093-8195-26840F0A0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939B6F3D-4E09-4E56-90A3-5273F06A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16" name="Picture 15">
            <a:extLst>
              <a:ext uri="{FF2B5EF4-FFF2-40B4-BE49-F238E27FC236}">
                <a16:creationId xmlns:a16="http://schemas.microsoft.com/office/drawing/2014/main" id="{6F87127B-B323-7E33-CD59-D5FE53B770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51133" y="3429000"/>
            <a:ext cx="5240868" cy="3428999"/>
          </a:xfrm>
          <a:prstGeom prst="rect">
            <a:avLst/>
          </a:prstGeom>
        </p:spPr>
      </p:pic>
    </p:spTree>
    <p:extLst>
      <p:ext uri="{BB962C8B-B14F-4D97-AF65-F5344CB8AC3E}">
        <p14:creationId xmlns:p14="http://schemas.microsoft.com/office/powerpoint/2010/main" val="261888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7AF7EA-CD84-5009-567F-0C410F96EE93}"/>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13C9F51E-2B70-ED01-471D-F5D2CFD1AE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8" name="Oval 17">
              <a:extLst>
                <a:ext uri="{FF2B5EF4-FFF2-40B4-BE49-F238E27FC236}">
                  <a16:creationId xmlns:a16="http://schemas.microsoft.com/office/drawing/2014/main" id="{1581E5DF-F71E-DF25-02E5-542E4516C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9" name="Oval 18">
              <a:extLst>
                <a:ext uri="{FF2B5EF4-FFF2-40B4-BE49-F238E27FC236}">
                  <a16:creationId xmlns:a16="http://schemas.microsoft.com/office/drawing/2014/main" id="{29FD1B3F-33D7-AAB2-B014-411685E76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21" name="Rectangle 20">
            <a:extLst>
              <a:ext uri="{FF2B5EF4-FFF2-40B4-BE49-F238E27FC236}">
                <a16:creationId xmlns:a16="http://schemas.microsoft.com/office/drawing/2014/main" id="{368CAD0A-B7F0-C356-11C9-51939F832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070" y="0"/>
            <a:ext cx="7541930"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31FB6C-1694-BE13-7175-AB7B7C32EA73}"/>
              </a:ext>
            </a:extLst>
          </p:cNvPr>
          <p:cNvSpPr>
            <a:spLocks noGrp="1"/>
          </p:cNvSpPr>
          <p:nvPr>
            <p:ph type="title"/>
          </p:nvPr>
        </p:nvSpPr>
        <p:spPr>
          <a:xfrm>
            <a:off x="1069849" y="484632"/>
            <a:ext cx="10789076" cy="2181590"/>
          </a:xfrm>
          <a:ln>
            <a:noFill/>
          </a:ln>
        </p:spPr>
        <p:txBody>
          <a:bodyPr vert="horz" lIns="91440" tIns="45720" rIns="91440" bIns="45720" rtlCol="0" anchor="ctr">
            <a:normAutofit/>
          </a:bodyPr>
          <a:lstStyle/>
          <a:p>
            <a:r>
              <a:rPr lang="en-US" dirty="0"/>
              <a:t>SUMARY OF CODE EXCERPT’s</a:t>
            </a:r>
          </a:p>
        </p:txBody>
      </p:sp>
      <p:grpSp>
        <p:nvGrpSpPr>
          <p:cNvPr id="23" name="Group 22">
            <a:extLst>
              <a:ext uri="{FF2B5EF4-FFF2-40B4-BE49-F238E27FC236}">
                <a16:creationId xmlns:a16="http://schemas.microsoft.com/office/drawing/2014/main" id="{BD69809A-F3F9-4FB6-CE76-19B9BEEE79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4E05264D-E589-4600-C899-105A464E9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DB3FD495-2E64-C807-E5B2-D7E13C461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Content Placeholder 5">
            <a:extLst>
              <a:ext uri="{FF2B5EF4-FFF2-40B4-BE49-F238E27FC236}">
                <a16:creationId xmlns:a16="http://schemas.microsoft.com/office/drawing/2014/main" id="{D7B3F4E9-636A-4E67-E058-9B681CAE6BD2}"/>
              </a:ext>
            </a:extLst>
          </p:cNvPr>
          <p:cNvSpPr>
            <a:spLocks noGrp="1"/>
          </p:cNvSpPr>
          <p:nvPr>
            <p:ph sz="half" idx="2"/>
          </p:nvPr>
        </p:nvSpPr>
        <p:spPr>
          <a:xfrm>
            <a:off x="2848275" y="2660364"/>
            <a:ext cx="6495450" cy="3977640"/>
          </a:xfrm>
        </p:spPr>
        <p:txBody>
          <a:bodyPr>
            <a:normAutofit/>
          </a:bodyPr>
          <a:lstStyle/>
          <a:p>
            <a:r>
              <a:rPr lang="en-GB" dirty="0">
                <a:latin typeface="+mj-lt"/>
              </a:rPr>
              <a:t>Image 1 (Top Left): The code organizes football trivia questions into three difficulty levels: easy, medium, and hard, enabling a tailored user experience.</a:t>
            </a:r>
          </a:p>
          <a:p>
            <a:r>
              <a:rPr lang="en-GB" dirty="0">
                <a:latin typeface="+mj-lt"/>
              </a:rPr>
              <a:t>Image 2 (Bottom left): Users select their desired difficulty, and the program dynamically shuffles and presents questions from that category, along with multiple-choice options. </a:t>
            </a:r>
          </a:p>
          <a:p>
            <a:r>
              <a:rPr lang="en-GB" dirty="0">
                <a:latin typeface="+mj-lt"/>
              </a:rPr>
              <a:t>Image 3 (Bottom right): The program evaluates user responses in real-time and displays a final score at the end, fostering engagement and interactivity.</a:t>
            </a:r>
            <a:endParaRPr lang="en-US" dirty="0">
              <a:latin typeface="+mj-lt"/>
            </a:endParaRPr>
          </a:p>
        </p:txBody>
      </p:sp>
    </p:spTree>
    <p:extLst>
      <p:ext uri="{BB962C8B-B14F-4D97-AF65-F5344CB8AC3E}">
        <p14:creationId xmlns:p14="http://schemas.microsoft.com/office/powerpoint/2010/main" val="224407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docProps/app.xml><?xml version="1.0" encoding="utf-8"?>
<Properties xmlns="http://schemas.openxmlformats.org/officeDocument/2006/extended-properties" xmlns:vt="http://schemas.openxmlformats.org/officeDocument/2006/docPropsVTypes">
  <Template>TM03090434[[fn=Wood Type]]</Template>
  <TotalTime>39</TotalTime>
  <Words>329</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Rockwell Extra Bold</vt:lpstr>
      <vt:lpstr>Wingdings</vt:lpstr>
      <vt:lpstr>Wood Type</vt:lpstr>
      <vt:lpstr>SOCCER TRIVIA  PRESENTED BY - MADU EVANS</vt:lpstr>
      <vt:lpstr>ABOUT PROJECT</vt:lpstr>
      <vt:lpstr>CODE EXCERPT’s</vt:lpstr>
      <vt:lpstr>SUMARY OF CODE EXCERPT’s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Evans Madu</dc:creator>
  <cp:lastModifiedBy>Evans Madu</cp:lastModifiedBy>
  <cp:revision>1</cp:revision>
  <dcterms:created xsi:type="dcterms:W3CDTF">2025-04-21T02:12:45Z</dcterms:created>
  <dcterms:modified xsi:type="dcterms:W3CDTF">2025-04-21T02:52:44Z</dcterms:modified>
</cp:coreProperties>
</file>