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04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277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0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4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F13A-39DC-4E3D-911B-1FEF5A29958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A9703D-8AF7-44B2-AD06-0C3DA562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EDD3-D81E-BDA7-80DB-45887C1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Safe-Keeping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E347-B6B6-1095-9C5D-AD664A23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Team Members: Nick Bahr</a:t>
            </a:r>
          </a:p>
          <a:p>
            <a:r>
              <a:rPr lang="en-US" sz="2200" dirty="0"/>
              <a:t>https://github.com/ksu-is/Safe-Keeping</a:t>
            </a:r>
          </a:p>
          <a:p>
            <a:r>
              <a:rPr lang="en-US" sz="2200" dirty="0"/>
              <a:t>Safe-Keeping is a software that allows users a secure way to store all their passwords they need</a:t>
            </a:r>
          </a:p>
          <a:p>
            <a:endParaRPr lang="en-US" sz="2200" dirty="0"/>
          </a:p>
        </p:txBody>
      </p:sp>
      <p:pic>
        <p:nvPicPr>
          <p:cNvPr id="1026" name="Picture 2" descr="Password Management Software, Password Manager with a Secure Password  Storage - AnyPassword">
            <a:extLst>
              <a:ext uri="{FF2B5EF4-FFF2-40B4-BE49-F238E27FC236}">
                <a16:creationId xmlns:a16="http://schemas.microsoft.com/office/drawing/2014/main" id="{821FE89C-D609-D81D-0DA8-95379DE4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526" y="2569464"/>
            <a:ext cx="4709748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Best Password Managers (2023): Features, Pricing, and Tips | WIRED">
            <a:extLst>
              <a:ext uri="{FF2B5EF4-FFF2-40B4-BE49-F238E27FC236}">
                <a16:creationId xmlns:a16="http://schemas.microsoft.com/office/drawing/2014/main" id="{720CFCB2-98DA-CAA0-91FB-77C6179F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959882"/>
            <a:ext cx="5468112" cy="289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49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Safe-Keeping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Safe-Keeping</dc:title>
  <dc:creator>nicholas bahr</dc:creator>
  <cp:lastModifiedBy>nicholas bahr</cp:lastModifiedBy>
  <cp:revision>2</cp:revision>
  <dcterms:created xsi:type="dcterms:W3CDTF">2023-12-02T01:50:43Z</dcterms:created>
  <dcterms:modified xsi:type="dcterms:W3CDTF">2023-12-02T02:02:43Z</dcterms:modified>
</cp:coreProperties>
</file>