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6"/>
  </p:normalViewPr>
  <p:slideViewPr>
    <p:cSldViewPr snapToGrid="0">
      <p:cViewPr varScale="1">
        <p:scale>
          <a:sx n="101" d="100"/>
          <a:sy n="101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4/26/24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4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4/26/24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3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4/26/24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1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4/26/24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8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4/26/24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6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4/26/24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3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4/26/24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4/26/24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7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4/26/24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2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4/26/24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5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4/26/24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0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4/26/24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254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63" r:id="rId6"/>
    <p:sldLayoutId id="2147483758" r:id="rId7"/>
    <p:sldLayoutId id="2147483759" r:id="rId8"/>
    <p:sldLayoutId id="2147483760" r:id="rId9"/>
    <p:sldLayoutId id="2147483762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64D8F0-8ADF-41F0-B6EF-EDCB07786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13871"/>
            <a:ext cx="1861854" cy="717514"/>
            <a:chOff x="0" y="604259"/>
            <a:chExt cx="1861854" cy="717514"/>
          </a:xfrm>
          <a:solidFill>
            <a:srgbClr val="FFFFFF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5682B8C-4240-452F-96C1-4CD7E59B5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604259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2E986DD-2E0C-40E9-A0B4-1492E7C94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43994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1147CC-0146-459F-AC50-3DE54A0E7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13871"/>
            <a:ext cx="1861854" cy="717514"/>
            <a:chOff x="0" y="604259"/>
            <a:chExt cx="1861854" cy="717514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C8971EE-FF2D-4E91-9815-2CCC66CD9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604259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921A2CC-9B13-43D7-8074-9B7479CEB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43994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7D92DE-9334-4F12-AD6B-8548D4F9A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0364" y="1215898"/>
            <a:ext cx="3959478" cy="4710717"/>
            <a:chOff x="1674895" y="1345036"/>
            <a:chExt cx="5428610" cy="42109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A39D0FC-B65F-4D5D-A8AD-6D0E6C4D6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63AFBF5-FA42-4BA8-BCE4-E37A127AC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E1E800F-93B7-4AB7-B63A-E4C4E9C2C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1"/>
            <a:ext cx="4027288" cy="472773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AC68C-8FAF-D053-423F-AF5418592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980" y="1274547"/>
            <a:ext cx="3497995" cy="278307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Save your 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224B9-4828-8224-2A79-6B3D1F9D3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980" y="4149700"/>
            <a:ext cx="3394706" cy="149240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DIDN’T YOU HEAR? SAVE YOUR HOUSE IS THE NEW WORDLE! 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1A59942-B6FE-4CF6-8242-F6EE3231B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D9628C-9189-4868-B8AA-1727266F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423" y="4590987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AF05241-2204-496E-AD1F-68B31922B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423" y="4590987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64AE791-A2AF-D260-4C9E-319FD20188EB}"/>
              </a:ext>
            </a:extLst>
          </p:cNvPr>
          <p:cNvSpPr txBox="1"/>
          <p:nvPr/>
        </p:nvSpPr>
        <p:spPr>
          <a:xfrm>
            <a:off x="5177036" y="529622"/>
            <a:ext cx="5613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twist to the classic hangman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Play on our python </a:t>
            </a:r>
            <a:r>
              <a:rPr lang="en-US" dirty="0" err="1"/>
              <a:t>Gui</a:t>
            </a:r>
            <a:r>
              <a:rPr lang="en-US" dirty="0"/>
              <a:t> program to uncover hidden words to save your house from deconstruction!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8CE70B-A41E-2B60-0F1C-BF91552AE5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24" t="4156" r="2794" b="13397"/>
          <a:stretch/>
        </p:blipFill>
        <p:spPr>
          <a:xfrm>
            <a:off x="7631048" y="1725534"/>
            <a:ext cx="4403125" cy="28654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CF1AB4-21E5-B8A3-BC04-EF16B2CD6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107" y="3829236"/>
            <a:ext cx="2591866" cy="24315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904D97-F27D-F870-4462-09DE4D20A2FB}"/>
              </a:ext>
            </a:extLst>
          </p:cNvPr>
          <p:cNvSpPr txBox="1"/>
          <p:nvPr/>
        </p:nvSpPr>
        <p:spPr>
          <a:xfrm>
            <a:off x="410423" y="6271204"/>
            <a:ext cx="365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Annie Bui, Lauren </a:t>
            </a:r>
            <a:r>
              <a:rPr lang="en-US" dirty="0" err="1"/>
              <a:t>Seliski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8497155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11</TotalTime>
  <Words>45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Source Sans Pro</vt:lpstr>
      <vt:lpstr>FunkyShapesDarkVTI</vt:lpstr>
      <vt:lpstr>Save your house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 your house</dc:title>
  <dc:creator>Annie Bui</dc:creator>
  <cp:lastModifiedBy>Lauren Seliski</cp:lastModifiedBy>
  <cp:revision>1</cp:revision>
  <dcterms:created xsi:type="dcterms:W3CDTF">2024-04-26T23:41:03Z</dcterms:created>
  <dcterms:modified xsi:type="dcterms:W3CDTF">2024-04-26T23:55:05Z</dcterms:modified>
</cp:coreProperties>
</file>