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BA430-B120-EF49-AC95-03ACF688ED96}" v="7" dt="2023-12-04T04:21:2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896" y="2234381"/>
            <a:ext cx="66294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399" y="3967313"/>
            <a:ext cx="66294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5" y="32757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6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33801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75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992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75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992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5870" y="3170614"/>
            <a:ext cx="6666270" cy="1445337"/>
          </a:xfrm>
        </p:spPr>
        <p:txBody>
          <a:bodyPr>
            <a:normAutofit/>
          </a:bodyPr>
          <a:lstStyle/>
          <a:p>
            <a:r>
              <a:rPr lang="en-US" dirty="0"/>
              <a:t>Saving Santa – Text-Based Game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924" y="4185562"/>
            <a:ext cx="6666270" cy="730043"/>
          </a:xfrm>
        </p:spPr>
        <p:txBody>
          <a:bodyPr>
            <a:normAutofit/>
          </a:bodyPr>
          <a:lstStyle/>
          <a:p>
            <a:r>
              <a:rPr lang="en-US" sz="1600" dirty="0"/>
              <a:t>By: Alaysiah Hernton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96E71-5A58-40E1-7F69-24C876FA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36" y="1203538"/>
            <a:ext cx="2987564" cy="22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Saving Santa – Text-Based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Santa – Text-Based Game </dc:title>
  <dc:creator/>
  <cp:lastModifiedBy>Alaysiah Hernton</cp:lastModifiedBy>
  <cp:revision>4</cp:revision>
  <dcterms:created xsi:type="dcterms:W3CDTF">2017-08-01T15:40:51Z</dcterms:created>
  <dcterms:modified xsi:type="dcterms:W3CDTF">2023-12-04T04:21:27Z</dcterms:modified>
</cp:coreProperties>
</file>