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4B71A-3C53-4697-A269-DA4FD148909F}" v="73" dt="2023-12-04T04:14:26.136"/>
    <p1510:client id="{C34B4D28-5C78-BE65-8FBB-F47A3AF43E91}" v="15" dt="2023-12-04T04:07:51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myah Stewart" userId="S::sstew111@students.kennesaw.edu::c44c73f7-6fa0-4eef-8928-8f0becb204eb" providerId="AD" clId="Web-{C34B4D28-5C78-BE65-8FBB-F47A3AF43E91}"/>
    <pc:docChg chg="modSld">
      <pc:chgData name="Saramyah Stewart" userId="S::sstew111@students.kennesaw.edu::c44c73f7-6fa0-4eef-8928-8f0becb204eb" providerId="AD" clId="Web-{C34B4D28-5C78-BE65-8FBB-F47A3AF43E91}" dt="2023-12-04T04:07:51.992" v="14" actId="1076"/>
      <pc:docMkLst>
        <pc:docMk/>
      </pc:docMkLst>
      <pc:sldChg chg="addSp delSp modSp">
        <pc:chgData name="Saramyah Stewart" userId="S::sstew111@students.kennesaw.edu::c44c73f7-6fa0-4eef-8928-8f0becb204eb" providerId="AD" clId="Web-{C34B4D28-5C78-BE65-8FBB-F47A3AF43E91}" dt="2023-12-04T04:07:28.335" v="1"/>
        <pc:sldMkLst>
          <pc:docMk/>
          <pc:sldMk cId="2586058810" sldId="256"/>
        </pc:sldMkLst>
        <pc:spChg chg="del">
          <ac:chgData name="Saramyah Stewart" userId="S::sstew111@students.kennesaw.edu::c44c73f7-6fa0-4eef-8928-8f0becb204eb" providerId="AD" clId="Web-{C34B4D28-5C78-BE65-8FBB-F47A3AF43E91}" dt="2023-12-04T04:07:28.335" v="1"/>
          <ac:spMkLst>
            <pc:docMk/>
            <pc:sldMk cId="2586058810" sldId="256"/>
            <ac:spMk id="2" creationId="{CFE75451-6A4B-484B-9ED1-353CCE25B0F4}"/>
          </ac:spMkLst>
        </pc:spChg>
        <pc:spChg chg="del">
          <ac:chgData name="Saramyah Stewart" userId="S::sstew111@students.kennesaw.edu::c44c73f7-6fa0-4eef-8928-8f0becb204eb" providerId="AD" clId="Web-{C34B4D28-5C78-BE65-8FBB-F47A3AF43E91}" dt="2023-12-04T04:07:28.257" v="0"/>
          <ac:spMkLst>
            <pc:docMk/>
            <pc:sldMk cId="2586058810" sldId="256"/>
            <ac:spMk id="3" creationId="{0236A1B4-B8D1-4A72-8E20-0703F54BF1FE}"/>
          </ac:spMkLst>
        </pc:spChg>
        <pc:spChg chg="add mod">
          <ac:chgData name="Saramyah Stewart" userId="S::sstew111@students.kennesaw.edu::c44c73f7-6fa0-4eef-8928-8f0becb204eb" providerId="AD" clId="Web-{C34B4D28-5C78-BE65-8FBB-F47A3AF43E91}" dt="2023-12-04T04:07:28.257" v="0"/>
          <ac:spMkLst>
            <pc:docMk/>
            <pc:sldMk cId="2586058810" sldId="256"/>
            <ac:spMk id="5" creationId="{F9B72BEB-7800-6012-6B9D-E6BEDCF7DF51}"/>
          </ac:spMkLst>
        </pc:spChg>
        <pc:spChg chg="add mod">
          <ac:chgData name="Saramyah Stewart" userId="S::sstew111@students.kennesaw.edu::c44c73f7-6fa0-4eef-8928-8f0becb204eb" providerId="AD" clId="Web-{C34B4D28-5C78-BE65-8FBB-F47A3AF43E91}" dt="2023-12-04T04:07:28.335" v="1"/>
          <ac:spMkLst>
            <pc:docMk/>
            <pc:sldMk cId="2586058810" sldId="256"/>
            <ac:spMk id="7" creationId="{61A139E4-16F6-47A0-B079-B93EBFA1065D}"/>
          </ac:spMkLst>
        </pc:spChg>
      </pc:sldChg>
      <pc:sldChg chg="addSp modSp">
        <pc:chgData name="Saramyah Stewart" userId="S::sstew111@students.kennesaw.edu::c44c73f7-6fa0-4eef-8928-8f0becb204eb" providerId="AD" clId="Web-{C34B4D28-5C78-BE65-8FBB-F47A3AF43E91}" dt="2023-12-04T04:07:51.992" v="14" actId="1076"/>
        <pc:sldMkLst>
          <pc:docMk/>
          <pc:sldMk cId="1713219598" sldId="257"/>
        </pc:sldMkLst>
        <pc:spChg chg="add mod">
          <ac:chgData name="Saramyah Stewart" userId="S::sstew111@students.kennesaw.edu::c44c73f7-6fa0-4eef-8928-8f0becb204eb" providerId="AD" clId="Web-{C34B4D28-5C78-BE65-8FBB-F47A3AF43E91}" dt="2023-12-04T04:07:51.977" v="13" actId="1076"/>
          <ac:spMkLst>
            <pc:docMk/>
            <pc:sldMk cId="1713219598" sldId="257"/>
            <ac:spMk id="4" creationId="{8C07F79F-6D93-632E-99F0-9E667E48E6ED}"/>
          </ac:spMkLst>
        </pc:spChg>
        <pc:spChg chg="add mod">
          <ac:chgData name="Saramyah Stewart" userId="S::sstew111@students.kennesaw.edu::c44c73f7-6fa0-4eef-8928-8f0becb204eb" providerId="AD" clId="Web-{C34B4D28-5C78-BE65-8FBB-F47A3AF43E91}" dt="2023-12-04T04:07:51.992" v="14" actId="1076"/>
          <ac:spMkLst>
            <pc:docMk/>
            <pc:sldMk cId="1713219598" sldId="257"/>
            <ac:spMk id="5" creationId="{D9A60D6B-53AA-1F02-668F-8AD2B797433E}"/>
          </ac:spMkLst>
        </pc:spChg>
      </pc:sldChg>
    </pc:docChg>
  </pc:docChgLst>
  <pc:docChgLst>
    <pc:chgData name="Matai Blain" userId="75adce13-2c58-4664-b1c5-2539668eabed" providerId="ADAL" clId="{2D34B71A-3C53-4697-A269-DA4FD148909F}"/>
    <pc:docChg chg="undo custSel delSld modSld">
      <pc:chgData name="Matai Blain" userId="75adce13-2c58-4664-b1c5-2539668eabed" providerId="ADAL" clId="{2D34B71A-3C53-4697-A269-DA4FD148909F}" dt="2023-12-04T04:14:26.136" v="69" actId="1076"/>
      <pc:docMkLst>
        <pc:docMk/>
      </pc:docMkLst>
      <pc:sldChg chg="del">
        <pc:chgData name="Matai Blain" userId="75adce13-2c58-4664-b1c5-2539668eabed" providerId="ADAL" clId="{2D34B71A-3C53-4697-A269-DA4FD148909F}" dt="2023-12-04T04:07:45.654" v="5" actId="47"/>
        <pc:sldMkLst>
          <pc:docMk/>
          <pc:sldMk cId="2586058810" sldId="256"/>
        </pc:sldMkLst>
      </pc:sldChg>
      <pc:sldChg chg="addSp delSp modSp mod">
        <pc:chgData name="Matai Blain" userId="75adce13-2c58-4664-b1c5-2539668eabed" providerId="ADAL" clId="{2D34B71A-3C53-4697-A269-DA4FD148909F}" dt="2023-12-04T04:14:26.136" v="69" actId="1076"/>
        <pc:sldMkLst>
          <pc:docMk/>
          <pc:sldMk cId="1713219598" sldId="257"/>
        </pc:sldMkLst>
        <pc:spChg chg="add del mod">
          <ac:chgData name="Matai Blain" userId="75adce13-2c58-4664-b1c5-2539668eabed" providerId="ADAL" clId="{2D34B71A-3C53-4697-A269-DA4FD148909F}" dt="2023-12-04T04:10:21.376" v="56" actId="120"/>
          <ac:spMkLst>
            <pc:docMk/>
            <pc:sldMk cId="1713219598" sldId="257"/>
            <ac:spMk id="2" creationId="{1BEF5859-10C9-4588-9727-B9362E26C29D}"/>
          </ac:spMkLst>
        </pc:spChg>
        <pc:spChg chg="del mod">
          <ac:chgData name="Matai Blain" userId="75adce13-2c58-4664-b1c5-2539668eabed" providerId="ADAL" clId="{2D34B71A-3C53-4697-A269-DA4FD148909F}" dt="2023-12-04T04:08:50.300" v="18" actId="478"/>
          <ac:spMkLst>
            <pc:docMk/>
            <pc:sldMk cId="1713219598" sldId="257"/>
            <ac:spMk id="3" creationId="{5671D7E5-EF66-4BCD-8DAA-E9061157F0BE}"/>
          </ac:spMkLst>
        </pc:spChg>
        <pc:spChg chg="mod">
          <ac:chgData name="Matai Blain" userId="75adce13-2c58-4664-b1c5-2539668eabed" providerId="ADAL" clId="{2D34B71A-3C53-4697-A269-DA4FD148909F}" dt="2023-12-04T04:10:10.337" v="54" actId="1076"/>
          <ac:spMkLst>
            <pc:docMk/>
            <pc:sldMk cId="1713219598" sldId="257"/>
            <ac:spMk id="4" creationId="{8C07F79F-6D93-632E-99F0-9E667E48E6ED}"/>
          </ac:spMkLst>
        </pc:spChg>
        <pc:spChg chg="mod">
          <ac:chgData name="Matai Blain" userId="75adce13-2c58-4664-b1c5-2539668eabed" providerId="ADAL" clId="{2D34B71A-3C53-4697-A269-DA4FD148909F}" dt="2023-12-04T04:10:16.626" v="55" actId="1076"/>
          <ac:spMkLst>
            <pc:docMk/>
            <pc:sldMk cId="1713219598" sldId="257"/>
            <ac:spMk id="5" creationId="{D9A60D6B-53AA-1F02-668F-8AD2B797433E}"/>
          </ac:spMkLst>
        </pc:spChg>
        <pc:spChg chg="del">
          <ac:chgData name="Matai Blain" userId="75adce13-2c58-4664-b1c5-2539668eabed" providerId="ADAL" clId="{2D34B71A-3C53-4697-A269-DA4FD148909F}" dt="2023-12-04T04:11:02.725" v="59" actId="478"/>
          <ac:spMkLst>
            <pc:docMk/>
            <pc:sldMk cId="1713219598" sldId="257"/>
            <ac:spMk id="6" creationId="{7C991F00-87A7-45A6-8029-B097FA72498D}"/>
          </ac:spMkLst>
        </pc:spChg>
        <pc:spChg chg="mod">
          <ac:chgData name="Matai Blain" userId="75adce13-2c58-4664-b1c5-2539668eabed" providerId="ADAL" clId="{2D34B71A-3C53-4697-A269-DA4FD148909F}" dt="2023-12-04T04:11:16.684" v="61" actId="27636"/>
          <ac:spMkLst>
            <pc:docMk/>
            <pc:sldMk cId="1713219598" sldId="257"/>
            <ac:spMk id="8" creationId="{47EFF3A3-6B5D-B4DE-AA4E-5019E3584BFF}"/>
          </ac:spMkLst>
        </pc:spChg>
        <pc:picChg chg="mod">
          <ac:chgData name="Matai Blain" userId="75adce13-2c58-4664-b1c5-2539668eabed" providerId="ADAL" clId="{2D34B71A-3C53-4697-A269-DA4FD148909F}" dt="2023-12-04T04:14:23.258" v="68" actId="1076"/>
          <ac:picMkLst>
            <pc:docMk/>
            <pc:sldMk cId="1713219598" sldId="257"/>
            <ac:picMk id="7" creationId="{090BCE14-98CE-B414-753D-2C3A5A791AD5}"/>
          </ac:picMkLst>
        </pc:picChg>
        <pc:picChg chg="mod">
          <ac:chgData name="Matai Blain" userId="75adce13-2c58-4664-b1c5-2539668eabed" providerId="ADAL" clId="{2D34B71A-3C53-4697-A269-DA4FD148909F}" dt="2023-12-04T04:14:26.136" v="69" actId="1076"/>
          <ac:picMkLst>
            <pc:docMk/>
            <pc:sldMk cId="1713219598" sldId="257"/>
            <ac:picMk id="10" creationId="{1671B305-F6E5-1A61-56BF-267A4797528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36" y="771764"/>
            <a:ext cx="2895600" cy="850899"/>
          </a:xfrm>
        </p:spPr>
        <p:txBody>
          <a:bodyPr>
            <a:normAutofit/>
          </a:bodyPr>
          <a:lstStyle/>
          <a:p>
            <a:r>
              <a:rPr lang="en-US" sz="2400">
                <a:latin typeface="+mn-lt"/>
              </a:rPr>
              <a:t>What is it?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0BCE14-98CE-B414-753D-2C3A5A79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354" y="1197213"/>
            <a:ext cx="3115110" cy="42963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EFF3A3-6B5D-B4DE-AA4E-5019E3584BFF}"/>
              </a:ext>
            </a:extLst>
          </p:cNvPr>
          <p:cNvSpPr txBox="1">
            <a:spLocks/>
          </p:cNvSpPr>
          <p:nvPr/>
        </p:nvSpPr>
        <p:spPr>
          <a:xfrm>
            <a:off x="145536" y="1717676"/>
            <a:ext cx="2895600" cy="5003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Software that aids students and low-income HOH’s with saving money each month by calculating how much money is required to reach a desired savings goal. The calculations take income, taxes, and various expenses into account.</a:t>
            </a:r>
          </a:p>
          <a:p>
            <a:r>
              <a:rPr lang="en-US" sz="1800"/>
              <a:t>Capabilities Include:</a:t>
            </a:r>
          </a:p>
          <a:p>
            <a:r>
              <a:rPr lang="en-US" sz="1800"/>
              <a:t>- 2 Levels of Calculations </a:t>
            </a:r>
          </a:p>
          <a:p>
            <a:r>
              <a:rPr lang="en-US" sz="1800"/>
              <a:t>- General Tips and Savings Advice</a:t>
            </a:r>
          </a:p>
          <a:p>
            <a:endParaRPr lang="en-US" sz="1800">
              <a:latin typeface="Calibri" panose="020F0502020204030204" pitchFamily="34" charset="0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71B305-F6E5-1A61-56BF-267A47975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593" y="2481130"/>
            <a:ext cx="4456814" cy="189574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C07F79F-6D93-632E-99F0-9E667E48E6ED}"/>
              </a:ext>
            </a:extLst>
          </p:cNvPr>
          <p:cNvSpPr>
            <a:spLocks noGrp="1"/>
          </p:cNvSpPr>
          <p:nvPr/>
        </p:nvSpPr>
        <p:spPr>
          <a:xfrm>
            <a:off x="3569693" y="-510599"/>
            <a:ext cx="4674199" cy="11861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solidFill>
                  <a:srgbClr val="FFFFFF"/>
                </a:solidFill>
              </a:rPr>
              <a:t>Saratainin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A60D6B-53AA-1F02-668F-8AD2B797433E}"/>
              </a:ext>
            </a:extLst>
          </p:cNvPr>
          <p:cNvSpPr>
            <a:spLocks noGrp="1"/>
          </p:cNvSpPr>
          <p:nvPr/>
        </p:nvSpPr>
        <p:spPr>
          <a:xfrm>
            <a:off x="3569693" y="561800"/>
            <a:ext cx="4674198" cy="419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rgbClr val="FFFFFF"/>
                </a:solidFill>
              </a:rPr>
              <a:t>Matai Blain, Saramyah Stewart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C7F809-A434-4A8D-A127-1C50C2DB389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0E6EE1E-660B-46C6-AC21-8E505FB9574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{3467201C-D26C-4276-AD92-9BBACAE9C884}tf67328976_win32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What is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Saratainin</dc:title>
  <dc:creator>Matai Blain</dc:creator>
  <cp:revision>1</cp:revision>
  <dcterms:created xsi:type="dcterms:W3CDTF">2023-12-04T00:22:13Z</dcterms:created>
  <dcterms:modified xsi:type="dcterms:W3CDTF">2023-12-04T04:14:34Z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