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0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7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3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7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1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1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4E2B-BD7B-8946-BC71-9FD356116C0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66F72E-E9D3-7C4E-BE7E-A488A32333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4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1E1D-4951-30D3-EDB9-3E5EA9A7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Based Marketing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64E8-4798-F205-CA19-2C478A6C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Members: Joshua Smith</a:t>
            </a:r>
          </a:p>
          <a:p>
            <a:r>
              <a:rPr lang="en-US" dirty="0"/>
              <a:t>This Code aims to adjust marketing spending based on scheduling availability, allowing for increased marketing efficiency due to cost being decreased when fully booked.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D7185E-EF5D-CB56-AB97-77C8283BC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6" t="5092" r="51244" b="44063"/>
          <a:stretch/>
        </p:blipFill>
        <p:spPr>
          <a:xfrm>
            <a:off x="1451579" y="3435065"/>
            <a:ext cx="2823859" cy="288675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D771B2-A772-3BC0-3B17-E947EAA91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47" b="53024"/>
          <a:stretch/>
        </p:blipFill>
        <p:spPr>
          <a:xfrm>
            <a:off x="5272394" y="3533941"/>
            <a:ext cx="4139012" cy="23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97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{94ED8A91-D1C9-2D4F-9E82-B57DD0253BB4}tf10001119</Template>
  <TotalTime>1496</TotalTime>
  <Words>35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Schedule Based Marketing Adjustment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Based Marketing Adjustment</dc:title>
  <dc:creator>Josh Smith</dc:creator>
  <cp:lastModifiedBy>Josh Smith</cp:lastModifiedBy>
  <cp:revision>1</cp:revision>
  <dcterms:created xsi:type="dcterms:W3CDTF">2023-12-01T18:05:30Z</dcterms:created>
  <dcterms:modified xsi:type="dcterms:W3CDTF">2023-12-02T19:01:56Z</dcterms:modified>
</cp:coreProperties>
</file>