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8"/>
  </p:notesMasterIdLst>
  <p:handoutMasterIdLst>
    <p:handoutMasterId r:id="rId9"/>
  </p:handoutMasterIdLst>
  <p:sldIdLst>
    <p:sldId id="256" r:id="rId5"/>
    <p:sldId id="266" r:id="rId6"/>
    <p:sldId id="30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4598" autoAdjust="0"/>
  </p:normalViewPr>
  <p:slideViewPr>
    <p:cSldViewPr snapToGrid="0">
      <p:cViewPr varScale="1">
        <p:scale>
          <a:sx n="100" d="100"/>
          <a:sy n="100" d="100"/>
        </p:scale>
        <p:origin x="114" y="264"/>
      </p:cViewPr>
      <p:guideLst/>
    </p:cSldViewPr>
  </p:slideViewPr>
  <p:outlineViewPr>
    <p:cViewPr>
      <p:scale>
        <a:sx n="33" d="100"/>
        <a:sy n="33" d="100"/>
      </p:scale>
      <p:origin x="0" y="-57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12/3/2023</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12/3/2023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a:t>
            </a:fld>
            <a:endParaRPr lang="en-US" dirty="0"/>
          </a:p>
        </p:txBody>
      </p:sp>
    </p:spTree>
    <p:extLst>
      <p:ext uri="{BB962C8B-B14F-4D97-AF65-F5344CB8AC3E}">
        <p14:creationId xmlns:p14="http://schemas.microsoft.com/office/powerpoint/2010/main" val="1727451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Lst>
          </p:cNvPr>
          <p:cNvSpPr/>
          <p:nvPr userDrawn="1"/>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628168" y="1057522"/>
            <a:ext cx="5003540" cy="2173433"/>
          </a:xfrm>
        </p:spPr>
        <p:txBody>
          <a:bodyPr>
            <a:noAutofit/>
          </a:bodyPr>
          <a:lstStyle>
            <a:lvl1pPr>
              <a:lnSpc>
                <a:spcPct val="100000"/>
              </a:lnSpc>
              <a:defRPr sz="4400" cap="all" baseline="0">
                <a:solidFill>
                  <a:schemeClr val="bg1"/>
                </a:solidFill>
              </a:defRPr>
            </a:lvl1pPr>
          </a:lstStyle>
          <a:p>
            <a:r>
              <a:rPr lang="en-US" sz="4400" dirty="0">
                <a:solidFill>
                  <a:schemeClr val="bg1"/>
                </a:solidFill>
              </a:rPr>
              <a:t>CLICK TO ADD TITLE</a:t>
            </a:r>
          </a:p>
        </p:txBody>
      </p:sp>
      <p:sp>
        <p:nvSpPr>
          <p:cNvPr id="55" name="Subtitle 2">
            <a:extLst>
              <a:ext uri="{FF2B5EF4-FFF2-40B4-BE49-F238E27FC236}">
                <a16:creationId xmlns:a16="http://schemas.microsoft.com/office/drawing/2014/main" id="{50BC9D78-FF13-4CEB-8ECB-E64E85C5D0B4}"/>
              </a:ext>
            </a:extLst>
          </p:cNvPr>
          <p:cNvSpPr>
            <a:spLocks noGrp="1"/>
          </p:cNvSpPr>
          <p:nvPr>
            <p:ph type="subTitle" idx="1" hasCustomPrompt="1"/>
          </p:nvPr>
        </p:nvSpPr>
        <p:spPr>
          <a:xfrm>
            <a:off x="1646643" y="3751119"/>
            <a:ext cx="4985065" cy="1606163"/>
          </a:xfrm>
        </p:spPr>
        <p:txBody>
          <a:bodyPr anchor="t">
            <a:noAutofit/>
          </a:bodyPr>
          <a:lstStyle>
            <a:lvl1pPr>
              <a:defRPr sz="2400" b="0"/>
            </a:lvl1pPr>
          </a:lstStyle>
          <a:p>
            <a:r>
              <a:rPr lang="en-US" dirty="0">
                <a:solidFill>
                  <a:schemeClr val="tx1">
                    <a:lumMod val="75000"/>
                    <a:lumOff val="25000"/>
                  </a:schemeClr>
                </a:solidFill>
              </a:rPr>
              <a:t>Click to add subtitle</a:t>
            </a:r>
          </a:p>
        </p:txBody>
      </p:sp>
      <p:sp>
        <p:nvSpPr>
          <p:cNvPr id="56" name="Rectangle 55">
            <a:extLst>
              <a:ext uri="{FF2B5EF4-FFF2-40B4-BE49-F238E27FC236}">
                <a16:creationId xmlns:a16="http://schemas.microsoft.com/office/drawing/2014/main" id="{FB792E4C-AD3B-4E88-8540-E75759746368}"/>
              </a:ext>
            </a:extLst>
          </p:cNvPr>
          <p:cNvSpPr/>
          <p:nvPr userDrawn="1"/>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ooter Placeholder 4">
            <a:extLst>
              <a:ext uri="{FF2B5EF4-FFF2-40B4-BE49-F238E27FC236}">
                <a16:creationId xmlns:a16="http://schemas.microsoft.com/office/drawing/2014/main" id="{15A37EDE-F10B-4C4B-9572-8778C2D6A686}"/>
              </a:ext>
            </a:extLst>
          </p:cNvPr>
          <p:cNvSpPr>
            <a:spLocks noGrp="1"/>
          </p:cNvSpPr>
          <p:nvPr>
            <p:ph type="ftr" sz="quarter" idx="11"/>
          </p:nvPr>
        </p:nvSpPr>
        <p:spPr>
          <a:xfrm>
            <a:off x="1635103" y="6309360"/>
            <a:ext cx="4797504" cy="457200"/>
          </a:xfrm>
        </p:spPr>
        <p:txBody>
          <a:bodyPr/>
          <a:lstStyle/>
          <a:p>
            <a:pPr algn="l"/>
            <a:r>
              <a:rPr lang="en-US" dirty="0"/>
              <a:t>Presentation Title</a:t>
            </a:r>
          </a:p>
        </p:txBody>
      </p:sp>
      <p:sp>
        <p:nvSpPr>
          <p:cNvPr id="59" name="Rectangle 58">
            <a:extLst>
              <a:ext uri="{FF2B5EF4-FFF2-40B4-BE49-F238E27FC236}">
                <a16:creationId xmlns:a16="http://schemas.microsoft.com/office/drawing/2014/main" id="{EA124D3C-01E3-4B96-BDF0-54851D1739D0}"/>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Date Placeholder 35">
            <a:extLst>
              <a:ext uri="{FF2B5EF4-FFF2-40B4-BE49-F238E27FC236}">
                <a16:creationId xmlns:a16="http://schemas.microsoft.com/office/drawing/2014/main" id="{D6890A67-3C66-4F8A-B1A6-05469F40F879}"/>
              </a:ext>
            </a:extLst>
          </p:cNvPr>
          <p:cNvSpPr>
            <a:spLocks noGrp="1"/>
          </p:cNvSpPr>
          <p:nvPr>
            <p:ph type="dt" sz="half" idx="10"/>
          </p:nvPr>
        </p:nvSpPr>
        <p:spPr>
          <a:xfrm>
            <a:off x="8197353" y="6309360"/>
            <a:ext cx="2151134" cy="457200"/>
          </a:xfrm>
        </p:spPr>
        <p:txBody>
          <a:bodyPr/>
          <a:lstStyle/>
          <a:p>
            <a:pPr algn="l"/>
            <a:fld id="{E82334DA-681A-46EF-9A56-7F4C6ABE7E6A}" type="datetime1">
              <a:rPr lang="en-US" smtClean="0">
                <a:solidFill>
                  <a:srgbClr val="FFFFFF"/>
                </a:solidFill>
                <a:effectLst>
                  <a:outerShdw blurRad="50800" dist="38100" dir="2700000" algn="tl" rotWithShape="0">
                    <a:prstClr val="black">
                      <a:alpha val="43000"/>
                    </a:prstClr>
                  </a:outerShdw>
                </a:effectLst>
              </a:rPr>
              <a:t>12/3/2023</a:t>
            </a:fld>
            <a:endParaRPr lang="en-US" dirty="0">
              <a:solidFill>
                <a:srgbClr val="FFFFFF"/>
              </a:solidFill>
              <a:effectLst>
                <a:outerShdw blurRad="50800" dist="38100" dir="2700000" algn="tl" rotWithShape="0">
                  <a:prstClr val="black">
                    <a:alpha val="43000"/>
                  </a:prstClr>
                </a:outerShdw>
              </a:effectLst>
            </a:endParaRPr>
          </a:p>
        </p:txBody>
      </p:sp>
      <p:sp>
        <p:nvSpPr>
          <p:cNvPr id="62" name="Slide Number Placeholder 36">
            <a:extLst>
              <a:ext uri="{FF2B5EF4-FFF2-40B4-BE49-F238E27FC236}">
                <a16:creationId xmlns:a16="http://schemas.microsoft.com/office/drawing/2014/main" id="{46849723-0CBF-47CA-9477-4D42CAC71FC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solidFill>
                  <a:srgbClr val="FFFFFF"/>
                </a:solidFill>
                <a:effectLst>
                  <a:outerShdw blurRad="50800" dist="38100" dir="2700000" algn="tl" rotWithShape="0">
                    <a:prstClr val="black">
                      <a:alpha val="43000"/>
                    </a:prstClr>
                  </a:outerShdw>
                </a:effectLst>
              </a:rPr>
              <a:pPr/>
              <a:t>‹#›</a:t>
            </a:fld>
            <a:endParaRPr lang="en-US" dirty="0">
              <a:solidFill>
                <a:srgbClr val="FFFFFF"/>
              </a:solidFill>
              <a:effectLst>
                <a:outerShdw blurRad="50800" dist="38100" dir="2700000" algn="tl" rotWithShape="0">
                  <a:prstClr val="black">
                    <a:alpha val="43000"/>
                  </a:prstClr>
                </a:outerShdw>
              </a:effectLst>
            </a:endParaRPr>
          </a:p>
        </p:txBody>
      </p:sp>
      <p:sp>
        <p:nvSpPr>
          <p:cNvPr id="65" name="Picture Placeholder 64">
            <a:extLst>
              <a:ext uri="{FF2B5EF4-FFF2-40B4-BE49-F238E27FC236}">
                <a16:creationId xmlns:a16="http://schemas.microsoft.com/office/drawing/2014/main" id="{D60E3C33-714C-4528-93A6-4470C3E89AE4}"/>
              </a:ext>
            </a:extLst>
          </p:cNvPr>
          <p:cNvSpPr>
            <a:spLocks noGrp="1"/>
          </p:cNvSpPr>
          <p:nvPr>
            <p:ph type="pic" sz="quarter" idx="13" hasCustomPrompt="1"/>
          </p:nvPr>
        </p:nvSpPr>
        <p:spPr>
          <a:xfrm>
            <a:off x="6859936" y="-2"/>
            <a:ext cx="5332064" cy="6858002"/>
          </a:xfrm>
          <a:custGeom>
            <a:avLst/>
            <a:gdLst>
              <a:gd name="connsiteX0" fmla="*/ 0 w 5332064"/>
              <a:gd name="connsiteY0" fmla="*/ 0 h 6858002"/>
              <a:gd name="connsiteX1" fmla="*/ 5332064 w 5332064"/>
              <a:gd name="connsiteY1" fmla="*/ 0 h 6858002"/>
              <a:gd name="connsiteX2" fmla="*/ 5332064 w 5332064"/>
              <a:gd name="connsiteY2" fmla="*/ 6858002 h 6858002"/>
              <a:gd name="connsiteX3" fmla="*/ 0 w 5332064"/>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332064" h="6858002">
                <a:moveTo>
                  <a:pt x="0" y="0"/>
                </a:moveTo>
                <a:lnTo>
                  <a:pt x="5332064" y="0"/>
                </a:lnTo>
                <a:lnTo>
                  <a:pt x="5332064" y="6858002"/>
                </a:lnTo>
                <a:lnTo>
                  <a:pt x="0" y="6858002"/>
                </a:lnTo>
                <a:close/>
              </a:path>
            </a:pathLst>
          </a:custGeom>
        </p:spPr>
        <p:txBody>
          <a:bodyPr wrap="square" anchor="t">
            <a:noAutofit/>
          </a:bodyPr>
          <a:lstStyle>
            <a:lvl1pPr algn="ctr">
              <a:defRPr/>
            </a:lvl1pPr>
          </a:lstStyle>
          <a:p>
            <a:r>
              <a:rPr lang="en-US" dirty="0"/>
              <a:t>Click to add photo</a:t>
            </a:r>
          </a:p>
        </p:txBody>
      </p:sp>
    </p:spTree>
    <p:extLst>
      <p:ext uri="{BB962C8B-B14F-4D97-AF65-F5344CB8AC3E}">
        <p14:creationId xmlns:p14="http://schemas.microsoft.com/office/powerpoint/2010/main" val="4258252642"/>
      </p:ext>
    </p:extLst>
  </p:cSld>
  <p:clrMapOvr>
    <a:masterClrMapping/>
  </p:clrMapOvr>
  <p:hf hdr="0"/>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A19A957-1FB5-43F8-B325-BBD9FEF23E88}"/>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Rectangle 19">
            <a:extLst>
              <a:ext uri="{FF2B5EF4-FFF2-40B4-BE49-F238E27FC236}">
                <a16:creationId xmlns:a16="http://schemas.microsoft.com/office/drawing/2014/main" id="{3FA5410A-92A6-4C0B-9D89-186B7DDB20BD}"/>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CD8F3F22-19C9-4C61-8202-3220217D2938}"/>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21A26073-23A2-4B91-A128-79AA1BE93523}"/>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14D5DFA-0CEA-43F0-98EE-6C9F741F7C96}"/>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0F94B471-6707-4251-8230-A51AED0767C9}"/>
              </a:ext>
            </a:extLst>
          </p:cNvPr>
          <p:cNvSpPr>
            <a:spLocks noGrp="1"/>
          </p:cNvSpPr>
          <p:nvPr>
            <p:ph idx="14" hasCustomPrompt="1"/>
          </p:nvPr>
        </p:nvSpPr>
        <p:spPr>
          <a:xfrm>
            <a:off x="648934" y="1834005"/>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8" name="Content Placeholder 2">
            <a:extLst>
              <a:ext uri="{FF2B5EF4-FFF2-40B4-BE49-F238E27FC236}">
                <a16:creationId xmlns:a16="http://schemas.microsoft.com/office/drawing/2014/main" id="{ED986D97-E6F1-49E8-977A-C802B4E41B73}"/>
              </a:ext>
            </a:extLst>
          </p:cNvPr>
          <p:cNvSpPr>
            <a:spLocks noGrp="1"/>
          </p:cNvSpPr>
          <p:nvPr>
            <p:ph idx="1" hasCustomPrompt="1"/>
          </p:nvPr>
        </p:nvSpPr>
        <p:spPr>
          <a:xfrm>
            <a:off x="648934"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6" name="Content Placeholder 2">
            <a:extLst>
              <a:ext uri="{FF2B5EF4-FFF2-40B4-BE49-F238E27FC236}">
                <a16:creationId xmlns:a16="http://schemas.microsoft.com/office/drawing/2014/main" id="{762163C0-B07F-43E4-B17C-2E6A96553B98}"/>
              </a:ext>
            </a:extLst>
          </p:cNvPr>
          <p:cNvSpPr>
            <a:spLocks noGrp="1"/>
          </p:cNvSpPr>
          <p:nvPr>
            <p:ph idx="15" hasCustomPrompt="1"/>
          </p:nvPr>
        </p:nvSpPr>
        <p:spPr>
          <a:xfrm>
            <a:off x="6095999" y="1834004"/>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4" name="Content Placeholder 2">
            <a:extLst>
              <a:ext uri="{FF2B5EF4-FFF2-40B4-BE49-F238E27FC236}">
                <a16:creationId xmlns:a16="http://schemas.microsoft.com/office/drawing/2014/main" id="{9098FA6D-3C80-4FE1-B248-1CA2B6862F6D}"/>
              </a:ext>
            </a:extLst>
          </p:cNvPr>
          <p:cNvSpPr>
            <a:spLocks noGrp="1"/>
          </p:cNvSpPr>
          <p:nvPr>
            <p:ph idx="13" hasCustomPrompt="1"/>
          </p:nvPr>
        </p:nvSpPr>
        <p:spPr>
          <a:xfrm>
            <a:off x="6095999"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9" name="Rectangle 8">
            <a:extLst>
              <a:ext uri="{FF2B5EF4-FFF2-40B4-BE49-F238E27FC236}">
                <a16:creationId xmlns:a16="http://schemas.microsoft.com/office/drawing/2014/main" id="{8352712D-F957-4B22-8B50-BE10410FF895}"/>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ooter Placeholder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10" name="Date Placeholder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fld id="{DD9E41B7-A2DB-4285-A7A5-A1084718EB55}" type="datetime1">
              <a:rPr lang="en-US" smtClean="0"/>
              <a:pPr/>
              <a:t>12/3/2023</a:t>
            </a:fld>
            <a:endParaRPr lang="en-US" dirty="0"/>
          </a:p>
        </p:txBody>
      </p:sp>
      <p:sp>
        <p:nvSpPr>
          <p:cNvPr id="12" name="Slide Number Placeholder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
        <p:nvSpPr>
          <p:cNvPr id="13" name="Rectangle 12">
            <a:extLst>
              <a:ext uri="{FF2B5EF4-FFF2-40B4-BE49-F238E27FC236}">
                <a16:creationId xmlns:a16="http://schemas.microsoft.com/office/drawing/2014/main" id="{70B696A3-EA34-4924-9037-E330B1CB890E}"/>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2910364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3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725A2F16-8CE0-4F2E-933C-EFDFB1E196A3}"/>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Rectangle 2">
            <a:extLst>
              <a:ext uri="{FF2B5EF4-FFF2-40B4-BE49-F238E27FC236}">
                <a16:creationId xmlns:a16="http://schemas.microsoft.com/office/drawing/2014/main" id="{18C70705-E2EE-4992-AE78-FDBE1285C809}"/>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21C428A7-7771-4474-8BB4-8A6F0FEF8766}"/>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B98730F6-0DF6-48BC-86CC-00BE18350199}"/>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2D31104-1E19-4E17-A3FE-2B2C551344DF}"/>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2">
            <a:extLst>
              <a:ext uri="{FF2B5EF4-FFF2-40B4-BE49-F238E27FC236}">
                <a16:creationId xmlns:a16="http://schemas.microsoft.com/office/drawing/2014/main" id="{02CEB59E-1776-4FF1-BF4D-A33B618FD59F}"/>
              </a:ext>
            </a:extLst>
          </p:cNvPr>
          <p:cNvSpPr>
            <a:spLocks noGrp="1"/>
          </p:cNvSpPr>
          <p:nvPr>
            <p:ph idx="14" hasCustomPrompt="1"/>
          </p:nvPr>
        </p:nvSpPr>
        <p:spPr>
          <a:xfrm>
            <a:off x="648935"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7" name="Content Placeholder 2">
            <a:extLst>
              <a:ext uri="{FF2B5EF4-FFF2-40B4-BE49-F238E27FC236}">
                <a16:creationId xmlns:a16="http://schemas.microsoft.com/office/drawing/2014/main" id="{26B55E76-BA79-44AC-B206-DA13D60FDA2E}"/>
              </a:ext>
            </a:extLst>
          </p:cNvPr>
          <p:cNvSpPr>
            <a:spLocks noGrp="1"/>
          </p:cNvSpPr>
          <p:nvPr>
            <p:ph idx="1" hasCustomPrompt="1"/>
          </p:nvPr>
        </p:nvSpPr>
        <p:spPr>
          <a:xfrm>
            <a:off x="648935"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21" name="Content Placeholder 2">
            <a:extLst>
              <a:ext uri="{FF2B5EF4-FFF2-40B4-BE49-F238E27FC236}">
                <a16:creationId xmlns:a16="http://schemas.microsoft.com/office/drawing/2014/main" id="{60518C4D-71E5-4211-A191-A8ED7185DED2}"/>
              </a:ext>
            </a:extLst>
          </p:cNvPr>
          <p:cNvSpPr>
            <a:spLocks noGrp="1"/>
          </p:cNvSpPr>
          <p:nvPr>
            <p:ph idx="18" hasCustomPrompt="1"/>
          </p:nvPr>
        </p:nvSpPr>
        <p:spPr>
          <a:xfrm>
            <a:off x="4336486" y="1828356"/>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20" name="Content Placeholder 2">
            <a:extLst>
              <a:ext uri="{FF2B5EF4-FFF2-40B4-BE49-F238E27FC236}">
                <a16:creationId xmlns:a16="http://schemas.microsoft.com/office/drawing/2014/main" id="{D7EF9B63-4443-4EE5-A88B-2F1FA4CC4043}"/>
              </a:ext>
            </a:extLst>
          </p:cNvPr>
          <p:cNvSpPr>
            <a:spLocks noGrp="1"/>
          </p:cNvSpPr>
          <p:nvPr>
            <p:ph idx="17" hasCustomPrompt="1"/>
          </p:nvPr>
        </p:nvSpPr>
        <p:spPr>
          <a:xfrm>
            <a:off x="4336486"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9" name="Content Placeholder 2">
            <a:extLst>
              <a:ext uri="{FF2B5EF4-FFF2-40B4-BE49-F238E27FC236}">
                <a16:creationId xmlns:a16="http://schemas.microsoft.com/office/drawing/2014/main" id="{E54FF8D9-50D3-4515-B896-B127F664C1E1}"/>
              </a:ext>
            </a:extLst>
          </p:cNvPr>
          <p:cNvSpPr>
            <a:spLocks noGrp="1"/>
          </p:cNvSpPr>
          <p:nvPr>
            <p:ph idx="16" hasCustomPrompt="1"/>
          </p:nvPr>
        </p:nvSpPr>
        <p:spPr>
          <a:xfrm>
            <a:off x="8024037"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8" name="Content Placeholder 2">
            <a:extLst>
              <a:ext uri="{FF2B5EF4-FFF2-40B4-BE49-F238E27FC236}">
                <a16:creationId xmlns:a16="http://schemas.microsoft.com/office/drawing/2014/main" id="{E95B62E8-2D9A-443A-8560-D347C4703894}"/>
              </a:ext>
            </a:extLst>
          </p:cNvPr>
          <p:cNvSpPr>
            <a:spLocks noGrp="1"/>
          </p:cNvSpPr>
          <p:nvPr>
            <p:ph idx="15" hasCustomPrompt="1"/>
          </p:nvPr>
        </p:nvSpPr>
        <p:spPr>
          <a:xfrm>
            <a:off x="8024037"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8" name="Rectangle 7">
            <a:extLst>
              <a:ext uri="{FF2B5EF4-FFF2-40B4-BE49-F238E27FC236}">
                <a16:creationId xmlns:a16="http://schemas.microsoft.com/office/drawing/2014/main" id="{2DA7A17E-1562-4B10-9BC8-AB6B45E6BD6C}"/>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37258C-9B58-4DC0-BC98-826A38D4B6B1}"/>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ooter Placeholder 29">
            <a:extLst>
              <a:ext uri="{FF2B5EF4-FFF2-40B4-BE49-F238E27FC236}">
                <a16:creationId xmlns:a16="http://schemas.microsoft.com/office/drawing/2014/main" id="{2F8E2987-7F65-44D5-B3AD-776ECF8D85CC}"/>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22" name="Date Placeholder 28">
            <a:extLst>
              <a:ext uri="{FF2B5EF4-FFF2-40B4-BE49-F238E27FC236}">
                <a16:creationId xmlns:a16="http://schemas.microsoft.com/office/drawing/2014/main" id="{08BD4E48-A35B-4475-BC85-E58DA2920FE4}"/>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fld id="{DD9E41B7-A2DB-4285-A7A5-A1084718EB55}" type="datetime1">
              <a:rPr lang="en-US" smtClean="0"/>
              <a:pPr/>
              <a:t>12/3/2023</a:t>
            </a:fld>
            <a:endParaRPr lang="en-US" dirty="0"/>
          </a:p>
        </p:txBody>
      </p:sp>
      <p:sp>
        <p:nvSpPr>
          <p:cNvPr id="11" name="Slide Number Placeholder 30">
            <a:extLst>
              <a:ext uri="{FF2B5EF4-FFF2-40B4-BE49-F238E27FC236}">
                <a16:creationId xmlns:a16="http://schemas.microsoft.com/office/drawing/2014/main" id="{FBDAEBAB-F3AA-4DB3-96B7-6387085C1E0E}"/>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563755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53C66564-535A-4715-9B27-B8AB14F77E42}"/>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3821E99-F411-4BAB-8211-C344272A2A1A}"/>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029B7F2A-CF10-474B-91F1-7C50A7DAF83C}"/>
              </a:ext>
            </a:extLst>
          </p:cNvPr>
          <p:cNvSpPr>
            <a:spLocks noGrp="1"/>
          </p:cNvSpPr>
          <p:nvPr>
            <p:ph type="title" hasCustomPrompt="1"/>
          </p:nvPr>
        </p:nvSpPr>
        <p:spPr>
          <a:xfrm>
            <a:off x="5376668" y="537381"/>
            <a:ext cx="6172412" cy="1031927"/>
          </a:xfrm>
        </p:spPr>
        <p:txBody>
          <a:bodyPr/>
          <a:lstStyle>
            <a:lvl1pPr>
              <a:defRPr/>
            </a:lvl1pPr>
          </a:lstStyle>
          <a:p>
            <a:r>
              <a:rPr lang="en-US" dirty="0"/>
              <a:t>Click to add title</a:t>
            </a:r>
          </a:p>
        </p:txBody>
      </p:sp>
      <p:sp>
        <p:nvSpPr>
          <p:cNvPr id="10" name="Rectangle 9">
            <a:extLst>
              <a:ext uri="{FF2B5EF4-FFF2-40B4-BE49-F238E27FC236}">
                <a16:creationId xmlns:a16="http://schemas.microsoft.com/office/drawing/2014/main" id="{58F0D6D9-A64A-415F-BA44-494062CA6983}"/>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777B49C-9749-4042-A729-C27F583654CC}"/>
              </a:ext>
              <a:ext uri="{C183D7F6-B498-43B3-948B-1728B52AA6E4}">
                <adec:decorative xmlns:adec="http://schemas.microsoft.com/office/drawing/2017/decorative" val="1"/>
              </a:ext>
            </a:extLst>
          </p:cNvPr>
          <p:cNvSpPr/>
          <p:nvPr userDrawn="1"/>
        </p:nvSpPr>
        <p:spPr>
          <a:xfrm>
            <a:off x="0" y="2249324"/>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1B79F49-5021-4A8F-A90A-5E08F7FB5196}"/>
              </a:ext>
              <a:ext uri="{C183D7F6-B498-43B3-948B-1728B52AA6E4}">
                <adec:decorative xmlns:adec="http://schemas.microsoft.com/office/drawing/2017/decorative" val="1"/>
              </a:ext>
            </a:extLst>
          </p:cNvPr>
          <p:cNvSpPr/>
          <p:nvPr userDrawn="1"/>
        </p:nvSpPr>
        <p:spPr>
          <a:xfrm>
            <a:off x="0" y="4546655"/>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icture Placeholder 19">
            <a:extLst>
              <a:ext uri="{FF2B5EF4-FFF2-40B4-BE49-F238E27FC236}">
                <a16:creationId xmlns:a16="http://schemas.microsoft.com/office/drawing/2014/main" id="{B6E270BA-010E-406C-8FBF-0ED0DA28D071}"/>
              </a:ext>
            </a:extLst>
          </p:cNvPr>
          <p:cNvSpPr>
            <a:spLocks noGrp="1"/>
          </p:cNvSpPr>
          <p:nvPr>
            <p:ph type="pic" sz="quarter" idx="13" hasCustomPrompt="1"/>
          </p:nvPr>
        </p:nvSpPr>
        <p:spPr>
          <a:xfrm>
            <a:off x="-1" y="-3"/>
            <a:ext cx="4613544" cy="2249321"/>
          </a:xfrm>
        </p:spPr>
        <p:txBody>
          <a:bodyPr anchor="t"/>
          <a:lstStyle>
            <a:lvl1pPr algn="ctr">
              <a:defRPr/>
            </a:lvl1pPr>
          </a:lstStyle>
          <a:p>
            <a:r>
              <a:rPr lang="en-US" dirty="0"/>
              <a:t>Click to add picture</a:t>
            </a:r>
          </a:p>
        </p:txBody>
      </p:sp>
      <p:sp>
        <p:nvSpPr>
          <p:cNvPr id="24" name="Picture Placeholder 19">
            <a:extLst>
              <a:ext uri="{FF2B5EF4-FFF2-40B4-BE49-F238E27FC236}">
                <a16:creationId xmlns:a16="http://schemas.microsoft.com/office/drawing/2014/main" id="{6E15371C-3F24-44D7-97EB-74C12D53CBBC}"/>
              </a:ext>
            </a:extLst>
          </p:cNvPr>
          <p:cNvSpPr>
            <a:spLocks noGrp="1"/>
          </p:cNvSpPr>
          <p:nvPr>
            <p:ph type="pic" sz="quarter" idx="14" hasCustomPrompt="1"/>
          </p:nvPr>
        </p:nvSpPr>
        <p:spPr>
          <a:xfrm>
            <a:off x="-1" y="2311339"/>
            <a:ext cx="4613544" cy="2241520"/>
          </a:xfrm>
        </p:spPr>
        <p:txBody>
          <a:bodyPr anchor="t"/>
          <a:lstStyle>
            <a:lvl1pPr algn="ctr">
              <a:defRPr/>
            </a:lvl1pPr>
          </a:lstStyle>
          <a:p>
            <a:r>
              <a:rPr lang="en-US" dirty="0"/>
              <a:t>Click to add picture</a:t>
            </a:r>
          </a:p>
        </p:txBody>
      </p:sp>
      <p:sp>
        <p:nvSpPr>
          <p:cNvPr id="25" name="Picture Placeholder 19">
            <a:extLst>
              <a:ext uri="{FF2B5EF4-FFF2-40B4-BE49-F238E27FC236}">
                <a16:creationId xmlns:a16="http://schemas.microsoft.com/office/drawing/2014/main" id="{E39E0BDE-5895-4B94-90AC-7045292B0B34}"/>
              </a:ext>
            </a:extLst>
          </p:cNvPr>
          <p:cNvSpPr>
            <a:spLocks noGrp="1"/>
          </p:cNvSpPr>
          <p:nvPr>
            <p:ph type="pic" sz="quarter" idx="15" hasCustomPrompt="1"/>
          </p:nvPr>
        </p:nvSpPr>
        <p:spPr>
          <a:xfrm>
            <a:off x="-1" y="4613572"/>
            <a:ext cx="4613544" cy="2241520"/>
          </a:xfrm>
        </p:spPr>
        <p:txBody>
          <a:bodyPr anchor="t"/>
          <a:lstStyle>
            <a:lvl1pPr algn="ctr">
              <a:defRPr/>
            </a:lvl1pPr>
          </a:lstStyle>
          <a:p>
            <a:r>
              <a:rPr lang="en-US" dirty="0"/>
              <a:t>Click to add picture</a:t>
            </a:r>
          </a:p>
        </p:txBody>
      </p:sp>
      <p:sp>
        <p:nvSpPr>
          <p:cNvPr id="15" name="Content Placeholder 2">
            <a:extLst>
              <a:ext uri="{FF2B5EF4-FFF2-40B4-BE49-F238E27FC236}">
                <a16:creationId xmlns:a16="http://schemas.microsoft.com/office/drawing/2014/main" id="{E8823570-AC4F-4679-98CA-DC7F7B2CC109}"/>
              </a:ext>
            </a:extLst>
          </p:cNvPr>
          <p:cNvSpPr>
            <a:spLocks noGrp="1"/>
          </p:cNvSpPr>
          <p:nvPr>
            <p:ph idx="1" hasCustomPrompt="1"/>
          </p:nvPr>
        </p:nvSpPr>
        <p:spPr>
          <a:xfrm>
            <a:off x="5376671" y="1735745"/>
            <a:ext cx="6172412" cy="3767496"/>
          </a:xfrm>
        </p:spPr>
        <p:txBody>
          <a:bodyPr anchor="t">
            <a:normAutofit/>
          </a:bodyPr>
          <a:lstStyle>
            <a:lvl1pPr>
              <a:buFont typeface="Arial" panose="020B0604020202020204" pitchFamily="34" charset="0"/>
              <a:buNone/>
              <a:defRPr sz="1600" b="0"/>
            </a:lvl1pPr>
          </a:lstStyle>
          <a:p>
            <a:r>
              <a:rPr lang="en-US" dirty="0"/>
              <a:t> Click to add text</a:t>
            </a:r>
          </a:p>
        </p:txBody>
      </p:sp>
      <p:sp>
        <p:nvSpPr>
          <p:cNvPr id="17" name="Footer Placeholder 4">
            <a:extLst>
              <a:ext uri="{FF2B5EF4-FFF2-40B4-BE49-F238E27FC236}">
                <a16:creationId xmlns:a16="http://schemas.microsoft.com/office/drawing/2014/main" id="{BB6B62FA-FEDE-42B0-8B7B-24AE138EB6CE}"/>
              </a:ext>
            </a:extLst>
          </p:cNvPr>
          <p:cNvSpPr>
            <a:spLocks noGrp="1"/>
          </p:cNvSpPr>
          <p:nvPr>
            <p:ph type="ftr" sz="quarter" idx="11"/>
          </p:nvPr>
        </p:nvSpPr>
        <p:spPr>
          <a:xfrm>
            <a:off x="642917" y="6309360"/>
            <a:ext cx="3271516" cy="457200"/>
          </a:xfrm>
        </p:spPr>
        <p:txBody>
          <a:bodyPr/>
          <a:lstStyle>
            <a:lvl1pPr>
              <a:defRPr>
                <a:solidFill>
                  <a:schemeClr val="bg1"/>
                </a:solidFill>
                <a:effectLst>
                  <a:outerShdw blurRad="50800" dist="38100" dir="2700000" algn="tl" rotWithShape="0">
                    <a:prstClr val="black">
                      <a:alpha val="43000"/>
                    </a:prstClr>
                  </a:outerShdw>
                </a:effectLst>
              </a:defRPr>
            </a:lvl1pPr>
          </a:lstStyle>
          <a:p>
            <a:r>
              <a:rPr lang="en-US" dirty="0"/>
              <a:t>Presentation Title</a:t>
            </a:r>
          </a:p>
        </p:txBody>
      </p:sp>
      <p:sp>
        <p:nvSpPr>
          <p:cNvPr id="16" name="Date Placeholder 3">
            <a:extLst>
              <a:ext uri="{FF2B5EF4-FFF2-40B4-BE49-F238E27FC236}">
                <a16:creationId xmlns:a16="http://schemas.microsoft.com/office/drawing/2014/main" id="{9E8578BE-8DB2-4FE6-B45A-2B3415CEE1C4}"/>
              </a:ext>
            </a:extLst>
          </p:cNvPr>
          <p:cNvSpPr>
            <a:spLocks noGrp="1"/>
          </p:cNvSpPr>
          <p:nvPr>
            <p:ph type="dt" sz="half" idx="10"/>
          </p:nvPr>
        </p:nvSpPr>
        <p:spPr>
          <a:xfrm>
            <a:off x="5376668" y="6309360"/>
            <a:ext cx="3411973" cy="457200"/>
          </a:xfrm>
        </p:spPr>
        <p:txBody>
          <a:bodyPr/>
          <a:lstStyle>
            <a:lvl1pPr>
              <a:defRPr>
                <a:solidFill>
                  <a:schemeClr val="tx2"/>
                </a:solidFill>
                <a:effectLst/>
              </a:defRPr>
            </a:lvl1pPr>
          </a:lstStyle>
          <a:p>
            <a:fld id="{32546992-DEFF-4765-9FB8-C2ACF446503A}" type="datetime1">
              <a:rPr lang="en-US" smtClean="0"/>
              <a:pPr/>
              <a:t>12/3/2023</a:t>
            </a:fld>
            <a:endParaRPr lang="en-US" dirty="0"/>
          </a:p>
        </p:txBody>
      </p:sp>
      <p:sp>
        <p:nvSpPr>
          <p:cNvPr id="18" name="Slide Number Placeholder 5">
            <a:extLst>
              <a:ext uri="{FF2B5EF4-FFF2-40B4-BE49-F238E27FC236}">
                <a16:creationId xmlns:a16="http://schemas.microsoft.com/office/drawing/2014/main" id="{6AF7C96F-C1E5-45F5-B070-2D025E7BD35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958457789"/>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1138041"/>
            <a:ext cx="4862811" cy="2019488"/>
          </a:xfrm>
        </p:spPr>
        <p:txBody>
          <a:bodyPr/>
          <a:lstStyle>
            <a:lvl1pPr>
              <a:lnSpc>
                <a:spcPct val="100000"/>
              </a:lnSpc>
              <a:defRPr>
                <a:solidFill>
                  <a:schemeClr val="bg1"/>
                </a:solidFill>
              </a:defRPr>
            </a:lvl1pPr>
          </a:lstStyle>
          <a:p>
            <a:r>
              <a:rPr lang="en-US" dirty="0">
                <a:solidFill>
                  <a:schemeClr val="bg1"/>
                </a:solidFill>
              </a:rPr>
              <a:t>CLICK TO ADD TITLE</a:t>
            </a:r>
          </a:p>
        </p:txBody>
      </p:sp>
      <p:sp>
        <p:nvSpPr>
          <p:cNvPr id="25" name="Picture Placeholder 21">
            <a:extLst>
              <a:ext uri="{FF2B5EF4-FFF2-40B4-BE49-F238E27FC236}">
                <a16:creationId xmlns:a16="http://schemas.microsoft.com/office/drawing/2014/main" id="{8B745891-A8DA-4640-BB3F-1693FC5AC4AB}"/>
              </a:ext>
            </a:extLst>
          </p:cNvPr>
          <p:cNvSpPr>
            <a:spLocks noGrp="1"/>
          </p:cNvSpPr>
          <p:nvPr>
            <p:ph type="pic" sz="quarter" idx="14" hasCustomPrompt="1"/>
          </p:nvPr>
        </p:nvSpPr>
        <p:spPr>
          <a:xfrm>
            <a:off x="6858023" y="4941"/>
            <a:ext cx="5333977" cy="3392053"/>
          </a:xfrm>
        </p:spPr>
        <p:txBody>
          <a:bodyPr anchor="t"/>
          <a:lstStyle>
            <a:lvl1pPr algn="ctr">
              <a:defRPr/>
            </a:lvl1pPr>
          </a:lstStyle>
          <a:p>
            <a:r>
              <a:rPr lang="en-US" dirty="0"/>
              <a:t>Click to add photo</a:t>
            </a:r>
          </a:p>
        </p:txBody>
      </p:sp>
      <p:sp>
        <p:nvSpPr>
          <p:cNvPr id="24" name="Picture Placeholder 21">
            <a:extLst>
              <a:ext uri="{FF2B5EF4-FFF2-40B4-BE49-F238E27FC236}">
                <a16:creationId xmlns:a16="http://schemas.microsoft.com/office/drawing/2014/main" id="{BC2DF568-4EA5-4F79-980F-47FC90AEA129}"/>
              </a:ext>
            </a:extLst>
          </p:cNvPr>
          <p:cNvSpPr>
            <a:spLocks noGrp="1"/>
          </p:cNvSpPr>
          <p:nvPr>
            <p:ph type="pic" sz="quarter" idx="13" hasCustomPrompt="1"/>
          </p:nvPr>
        </p:nvSpPr>
        <p:spPr>
          <a:xfrm>
            <a:off x="1067712" y="3461002"/>
            <a:ext cx="5728215" cy="3396997"/>
          </a:xfrm>
        </p:spPr>
        <p:txBody>
          <a:bodyPr anchor="t"/>
          <a:lstStyle>
            <a:lvl1pPr algn="ctr">
              <a:defRPr/>
            </a:lvl1pPr>
          </a:lstStyle>
          <a:p>
            <a:r>
              <a:rPr lang="en-US" dirty="0"/>
              <a:t>Click to add photo</a:t>
            </a:r>
          </a:p>
        </p:txBody>
      </p:sp>
      <p:sp>
        <p:nvSpPr>
          <p:cNvPr id="9" name="Rectangle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anchor="t">
            <a:normAutofit/>
          </a:bodyPr>
          <a:lstStyle>
            <a:lvl1pPr>
              <a:lnSpc>
                <a:spcPct val="100000"/>
              </a:lnSpc>
              <a:defRPr sz="2400" b="0"/>
            </a:lvl1pPr>
          </a:lstStyle>
          <a:p>
            <a:r>
              <a:rPr lang="en-US" dirty="0"/>
              <a:t>Click to add text</a:t>
            </a:r>
          </a:p>
        </p:txBody>
      </p:sp>
      <p:sp>
        <p:nvSpPr>
          <p:cNvPr id="17" name="Footer Placeholder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18" name="Rectangle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a:lstStyle/>
          <a:p>
            <a:fld id="{F6852FE2-76E6-44F3-971E-3B1E6B948E41}" type="datetime1">
              <a:rPr lang="en-US" smtClean="0"/>
              <a:t>12/3/2023</a:t>
            </a:fld>
            <a:endParaRPr lang="en-US" dirty="0"/>
          </a:p>
        </p:txBody>
      </p:sp>
      <p:sp>
        <p:nvSpPr>
          <p:cNvPr id="20" name="Slide Number Placeholder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421976705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3049"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475399"/>
            <a:ext cx="6623040" cy="791861"/>
          </a:xfrm>
        </p:spPr>
        <p:txBody>
          <a:bodyPr>
            <a:normAutofit/>
          </a:bodyPr>
          <a:lstStyle>
            <a:lvl1pPr>
              <a:defRPr/>
            </a:lvl1pPr>
          </a:lstStyle>
          <a:p>
            <a:r>
              <a:rPr lang="en-US" dirty="0"/>
              <a:t>Click to add title</a:t>
            </a:r>
          </a:p>
        </p:txBody>
      </p:sp>
      <p:sp>
        <p:nvSpPr>
          <p:cNvPr id="13" name="Content Placeholder 2">
            <a:extLst>
              <a:ext uri="{FF2B5EF4-FFF2-40B4-BE49-F238E27FC236}">
                <a16:creationId xmlns:a16="http://schemas.microsoft.com/office/drawing/2014/main" id="{40D7EF23-28EE-4115-879A-D95BBAC66241}"/>
              </a:ext>
            </a:extLst>
          </p:cNvPr>
          <p:cNvSpPr>
            <a:spLocks noGrp="1"/>
          </p:cNvSpPr>
          <p:nvPr>
            <p:ph idx="1" hasCustomPrompt="1"/>
          </p:nvPr>
        </p:nvSpPr>
        <p:spPr>
          <a:xfrm>
            <a:off x="787179" y="2502047"/>
            <a:ext cx="6623039" cy="3030599"/>
          </a:xfrm>
        </p:spPr>
        <p:txBody>
          <a:bodyPr anchor="t">
            <a:normAutofit/>
          </a:bodyPr>
          <a:lstStyle>
            <a:lvl1pPr>
              <a:defRPr sz="2000" b="0"/>
            </a:lvl1pPr>
          </a:lstStyle>
          <a:p>
            <a:r>
              <a:rPr lang="en-US" dirty="0"/>
              <a:t>Click to add text</a:t>
            </a:r>
          </a:p>
        </p:txBody>
      </p:sp>
      <p:sp>
        <p:nvSpPr>
          <p:cNvPr id="23" name="Picture Placeholder 22">
            <a:extLst>
              <a:ext uri="{FF2B5EF4-FFF2-40B4-BE49-F238E27FC236}">
                <a16:creationId xmlns:a16="http://schemas.microsoft.com/office/drawing/2014/main" id="{E4B41004-DE9E-4B19-B7DE-91782B37C841}"/>
              </a:ext>
            </a:extLst>
          </p:cNvPr>
          <p:cNvSpPr>
            <a:spLocks noGrp="1"/>
          </p:cNvSpPr>
          <p:nvPr>
            <p:ph type="pic" sz="quarter" idx="13" hasCustomPrompt="1"/>
          </p:nvPr>
        </p:nvSpPr>
        <p:spPr>
          <a:xfrm>
            <a:off x="8194348" y="1085431"/>
            <a:ext cx="3997652" cy="5037857"/>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txBody>
          <a:bodyPr wrap="square" anchor="t">
            <a:noAutofit/>
          </a:bodyPr>
          <a:lstStyle>
            <a:lvl1pPr algn="ctr">
              <a:defRPr/>
            </a:lvl1pPr>
          </a:lstStyle>
          <a:p>
            <a:r>
              <a:rPr lang="en-US" dirty="0"/>
              <a:t>Click to add photo</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a:lstStyle>
            <a:lvl1pPr>
              <a:defRPr>
                <a:solidFill>
                  <a:schemeClr val="bg1"/>
                </a:solidFill>
              </a:defRPr>
            </a:lvl1pPr>
          </a:lstStyle>
          <a:p>
            <a:r>
              <a:rPr lang="en-US" dirty="0"/>
              <a:t>Presentation Title</a:t>
            </a:r>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a:lstStyle/>
          <a:p>
            <a:fld id="{C7049658-B31A-4F62-9996-2FC707C5F2CD}" type="datetime1">
              <a:rPr lang="en-US" smtClean="0"/>
              <a:t>12/3/2023</a:t>
            </a:fld>
            <a:endParaRPr lang="en-US" dirty="0"/>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25734837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6DEFA91-CCB3-4B9E-9CFC-AA9D92073BB2}"/>
              </a:ext>
              <a:ext uri="{C183D7F6-B498-43B3-948B-1728B52AA6E4}">
                <adec:decorative xmlns:adec="http://schemas.microsoft.com/office/drawing/2017/decorative" val="1"/>
              </a:ext>
            </a:extLst>
          </p:cNvPr>
          <p:cNvSpPr/>
          <p:nvPr userDrawn="1"/>
        </p:nvSpPr>
        <p:spPr>
          <a:xfrm>
            <a:off x="0" y="3396996"/>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itle 1">
            <a:extLst>
              <a:ext uri="{FF2B5EF4-FFF2-40B4-BE49-F238E27FC236}">
                <a16:creationId xmlns:a16="http://schemas.microsoft.com/office/drawing/2014/main" id="{53F9468C-8821-4670-9C7C-78E7D75861AD}"/>
              </a:ext>
            </a:extLst>
          </p:cNvPr>
          <p:cNvSpPr>
            <a:spLocks noGrp="1"/>
          </p:cNvSpPr>
          <p:nvPr>
            <p:ph type="title" hasCustomPrompt="1"/>
          </p:nvPr>
        </p:nvSpPr>
        <p:spPr>
          <a:xfrm>
            <a:off x="5205915" y="673308"/>
            <a:ext cx="6457717" cy="1580890"/>
          </a:xfrm>
        </p:spPr>
        <p:txBody>
          <a:bodyPr/>
          <a:lstStyle>
            <a:lvl1pPr>
              <a:defRPr/>
            </a:lvl1pPr>
          </a:lstStyle>
          <a:p>
            <a:r>
              <a:rPr lang="en-US" dirty="0"/>
              <a:t>Click to add title</a:t>
            </a:r>
          </a:p>
        </p:txBody>
      </p:sp>
      <p:sp>
        <p:nvSpPr>
          <p:cNvPr id="35" name="Picture Placeholder 5">
            <a:extLst>
              <a:ext uri="{FF2B5EF4-FFF2-40B4-BE49-F238E27FC236}">
                <a16:creationId xmlns:a16="http://schemas.microsoft.com/office/drawing/2014/main" id="{6198A97B-719D-4F79-A04B-46EE272A1D90}"/>
              </a:ext>
            </a:extLst>
          </p:cNvPr>
          <p:cNvSpPr>
            <a:spLocks noGrp="1"/>
          </p:cNvSpPr>
          <p:nvPr>
            <p:ph type="pic" sz="quarter" idx="14" hasCustomPrompt="1"/>
          </p:nvPr>
        </p:nvSpPr>
        <p:spPr>
          <a:xfrm>
            <a:off x="0" y="3461004"/>
            <a:ext cx="4613547" cy="3396996"/>
          </a:xfrm>
        </p:spPr>
        <p:txBody>
          <a:bodyPr anchor="t"/>
          <a:lstStyle>
            <a:lvl1pPr algn="ctr">
              <a:defRPr/>
            </a:lvl1pPr>
          </a:lstStyle>
          <a:p>
            <a:r>
              <a:rPr lang="en-US" dirty="0"/>
              <a:t>Click to add photo</a:t>
            </a:r>
          </a:p>
        </p:txBody>
      </p:sp>
      <p:sp>
        <p:nvSpPr>
          <p:cNvPr id="34" name="Picture Placeholder 5">
            <a:extLst>
              <a:ext uri="{FF2B5EF4-FFF2-40B4-BE49-F238E27FC236}">
                <a16:creationId xmlns:a16="http://schemas.microsoft.com/office/drawing/2014/main" id="{79E62157-5D84-47E4-9718-5408E1C7E769}"/>
              </a:ext>
            </a:extLst>
          </p:cNvPr>
          <p:cNvSpPr>
            <a:spLocks noGrp="1"/>
          </p:cNvSpPr>
          <p:nvPr>
            <p:ph type="pic" sz="quarter" idx="13" hasCustomPrompt="1"/>
          </p:nvPr>
        </p:nvSpPr>
        <p:spPr>
          <a:xfrm>
            <a:off x="0" y="0"/>
            <a:ext cx="4613548" cy="3396994"/>
          </a:xfrm>
        </p:spPr>
        <p:txBody>
          <a:bodyPr anchor="t"/>
          <a:lstStyle>
            <a:lvl1pPr algn="ctr">
              <a:defRPr/>
            </a:lvl1pPr>
          </a:lstStyle>
          <a:p>
            <a:r>
              <a:rPr lang="en-US" dirty="0"/>
              <a:t>Click to add photo</a:t>
            </a:r>
          </a:p>
        </p:txBody>
      </p:sp>
      <p:sp>
        <p:nvSpPr>
          <p:cNvPr id="29" name="Content Placeholder 2">
            <a:extLst>
              <a:ext uri="{FF2B5EF4-FFF2-40B4-BE49-F238E27FC236}">
                <a16:creationId xmlns:a16="http://schemas.microsoft.com/office/drawing/2014/main" id="{551E6FEF-934C-427E-A65F-F501B04FC71D}"/>
              </a:ext>
            </a:extLst>
          </p:cNvPr>
          <p:cNvSpPr>
            <a:spLocks noGrp="1"/>
          </p:cNvSpPr>
          <p:nvPr>
            <p:ph idx="1" hasCustomPrompt="1"/>
          </p:nvPr>
        </p:nvSpPr>
        <p:spPr>
          <a:xfrm>
            <a:off x="5205918" y="2353586"/>
            <a:ext cx="6457717" cy="3767496"/>
          </a:xfrm>
        </p:spPr>
        <p:txBody>
          <a:bodyPr anchor="t">
            <a:normAutofit/>
          </a:bodyPr>
          <a:lstStyle>
            <a:lvl1pPr>
              <a:defRPr sz="1600" b="0" baseline="0"/>
            </a:lvl1pPr>
          </a:lstStyle>
          <a:p>
            <a:r>
              <a:rPr lang="en-US" dirty="0"/>
              <a:t>Click to add text</a:t>
            </a:r>
          </a:p>
        </p:txBody>
      </p:sp>
      <p:sp>
        <p:nvSpPr>
          <p:cNvPr id="31" name="Footer Placeholder 4">
            <a:extLst>
              <a:ext uri="{FF2B5EF4-FFF2-40B4-BE49-F238E27FC236}">
                <a16:creationId xmlns:a16="http://schemas.microsoft.com/office/drawing/2014/main" id="{CA12CF76-B207-465C-A494-3C57818ACCE6}"/>
              </a:ext>
            </a:extLst>
          </p:cNvPr>
          <p:cNvSpPr>
            <a:spLocks noGrp="1"/>
          </p:cNvSpPr>
          <p:nvPr>
            <p:ph type="ftr" sz="quarter" idx="11"/>
          </p:nvPr>
        </p:nvSpPr>
        <p:spPr>
          <a:xfrm>
            <a:off x="261906" y="6309360"/>
            <a:ext cx="4097030" cy="457200"/>
          </a:xfrm>
        </p:spPr>
        <p:txBody>
          <a:bodyPr/>
          <a:lstStyle>
            <a:lvl1pPr>
              <a:defRPr>
                <a:effectLst>
                  <a:outerShdw blurRad="50800" dist="38100" dir="240000" algn="ctr" rotWithShape="0">
                    <a:schemeClr val="tx1">
                      <a:alpha val="43000"/>
                    </a:schemeClr>
                  </a:outerShdw>
                </a:effectLst>
              </a:defRPr>
            </a:lvl1pPr>
          </a:lstStyle>
          <a:p>
            <a:r>
              <a:rPr lang="en-US" dirty="0"/>
              <a:t>Presentation Title</a:t>
            </a:r>
          </a:p>
        </p:txBody>
      </p:sp>
      <p:sp>
        <p:nvSpPr>
          <p:cNvPr id="30" name="Date Placeholder 3">
            <a:extLst>
              <a:ext uri="{FF2B5EF4-FFF2-40B4-BE49-F238E27FC236}">
                <a16:creationId xmlns:a16="http://schemas.microsoft.com/office/drawing/2014/main" id="{9F682261-0FB4-4600-86B5-DDF27881F743}"/>
              </a:ext>
            </a:extLst>
          </p:cNvPr>
          <p:cNvSpPr>
            <a:spLocks noGrp="1"/>
          </p:cNvSpPr>
          <p:nvPr>
            <p:ph type="dt" sz="half" idx="10"/>
          </p:nvPr>
        </p:nvSpPr>
        <p:spPr>
          <a:xfrm>
            <a:off x="5205303" y="6309360"/>
            <a:ext cx="3411973" cy="457200"/>
          </a:xfrm>
        </p:spPr>
        <p:txBody>
          <a:bodyPr/>
          <a:lstStyle>
            <a:lvl1pPr>
              <a:defRPr>
                <a:effectLst/>
              </a:defRPr>
            </a:lvl1pPr>
          </a:lstStyle>
          <a:p>
            <a:fld id="{07B0C15C-146D-42C9-B24A-389A27E5FC3F}" type="datetime1">
              <a:rPr lang="en-US" smtClean="0">
                <a:solidFill>
                  <a:schemeClr val="tx2"/>
                </a:solidFill>
              </a:rPr>
              <a:pPr/>
              <a:t>12/3/2023</a:t>
            </a:fld>
            <a:endParaRPr lang="en-US" dirty="0"/>
          </a:p>
        </p:txBody>
      </p:sp>
      <p:sp>
        <p:nvSpPr>
          <p:cNvPr id="32" name="Slide Number Placeholder 5">
            <a:extLst>
              <a:ext uri="{FF2B5EF4-FFF2-40B4-BE49-F238E27FC236}">
                <a16:creationId xmlns:a16="http://schemas.microsoft.com/office/drawing/2014/main" id="{632EB37A-06D5-4BC7-BC11-75B1719B0EA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348522935"/>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7E77A60-3019-43AE-AA38-E130C04CFD8D}"/>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3FDBF0FB-88D2-4271-BFAF-D129CF8C2F68}"/>
              </a:ext>
            </a:extLst>
          </p:cNvPr>
          <p:cNvSpPr/>
          <p:nvPr userDrawn="1"/>
        </p:nvSpPr>
        <p:spPr>
          <a:xfrm>
            <a:off x="7547855" y="-4078"/>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62B807B-6DFA-471C-B675-016416207F0E}"/>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555D4C0-9882-489D-AD77-A9F38B3784A6}"/>
              </a:ext>
            </a:extLst>
          </p:cNvPr>
          <p:cNvSpPr/>
          <p:nvPr userDrawn="1"/>
        </p:nvSpPr>
        <p:spPr>
          <a:xfrm>
            <a:off x="7585468" y="1095508"/>
            <a:ext cx="46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63F61843-5C9C-49E0-8A90-64085BC79F79}"/>
              </a:ext>
            </a:extLst>
          </p:cNvPr>
          <p:cNvSpPr>
            <a:spLocks noGrp="1"/>
          </p:cNvSpPr>
          <p:nvPr>
            <p:ph type="ctrTitle" hasCustomPrompt="1"/>
          </p:nvPr>
        </p:nvSpPr>
        <p:spPr>
          <a:xfrm>
            <a:off x="7973503" y="1709530"/>
            <a:ext cx="3754671" cy="2528515"/>
          </a:xfrm>
        </p:spPr>
        <p:txBody>
          <a:bodyPr anchor="b"/>
          <a:lstStyle>
            <a:lvl1pPr>
              <a:lnSpc>
                <a:spcPct val="100000"/>
              </a:lnSpc>
              <a:defRPr/>
            </a:lvl1pPr>
          </a:lstStyle>
          <a:p>
            <a:r>
              <a:rPr lang="en-US" sz="3600" b="1" cap="none" dirty="0">
                <a:solidFill>
                  <a:schemeClr val="tx2"/>
                </a:solidFill>
              </a:rPr>
              <a:t>Click to add title</a:t>
            </a:r>
          </a:p>
        </p:txBody>
      </p:sp>
      <p:sp>
        <p:nvSpPr>
          <p:cNvPr id="30" name="Subtitle 2">
            <a:extLst>
              <a:ext uri="{FF2B5EF4-FFF2-40B4-BE49-F238E27FC236}">
                <a16:creationId xmlns:a16="http://schemas.microsoft.com/office/drawing/2014/main" id="{15C8BDC7-F09C-40A3-B14E-9A49781EE6CE}"/>
              </a:ext>
            </a:extLst>
          </p:cNvPr>
          <p:cNvSpPr>
            <a:spLocks noGrp="1"/>
          </p:cNvSpPr>
          <p:nvPr>
            <p:ph type="subTitle" idx="1" hasCustomPrompt="1"/>
          </p:nvPr>
        </p:nvSpPr>
        <p:spPr>
          <a:xfrm>
            <a:off x="7976914" y="4238046"/>
            <a:ext cx="3806919" cy="1741404"/>
          </a:xfrm>
        </p:spPr>
        <p:txBody>
          <a:bodyPr anchor="t">
            <a:normAutofit/>
          </a:bodyPr>
          <a:lstStyle>
            <a:lvl1pPr>
              <a:defRPr sz="1600" b="0"/>
            </a:lvl1pPr>
          </a:lstStyle>
          <a:p>
            <a:r>
              <a:rPr lang="en-US" sz="2000" dirty="0">
                <a:solidFill>
                  <a:schemeClr val="tx2"/>
                </a:solidFill>
              </a:rPr>
              <a:t>Click to add subtitle</a:t>
            </a:r>
          </a:p>
        </p:txBody>
      </p:sp>
      <p:sp>
        <p:nvSpPr>
          <p:cNvPr id="32" name="Rectangle 31">
            <a:extLst>
              <a:ext uri="{FF2B5EF4-FFF2-40B4-BE49-F238E27FC236}">
                <a16:creationId xmlns:a16="http://schemas.microsoft.com/office/drawing/2014/main" id="{247A5DB4-1ED7-4630-89AF-F1802E44EF89}"/>
              </a:ext>
            </a:extLst>
          </p:cNvPr>
          <p:cNvSpPr/>
          <p:nvPr userDrawn="1"/>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6E5D4012-4107-490F-A369-EA7063242A98}"/>
              </a:ext>
            </a:extLst>
          </p:cNvPr>
          <p:cNvSpPr/>
          <p:nvPr userDrawn="1"/>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795C79E2-9EA5-4713-B4AF-0E4572CFFA2F}"/>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74C09E2-06F0-4230-8DAD-A0DBF01F8603}"/>
              </a:ext>
            </a:extLst>
          </p:cNvPr>
          <p:cNvSpPr/>
          <p:nvPr userDrawn="1"/>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Picture Placeholder 38">
            <a:extLst>
              <a:ext uri="{FF2B5EF4-FFF2-40B4-BE49-F238E27FC236}">
                <a16:creationId xmlns:a16="http://schemas.microsoft.com/office/drawing/2014/main" id="{AB2070F4-085F-4F8D-A1E8-A58E5F8F0687}"/>
              </a:ext>
            </a:extLst>
          </p:cNvPr>
          <p:cNvSpPr>
            <a:spLocks noGrp="1"/>
          </p:cNvSpPr>
          <p:nvPr>
            <p:ph type="pic" sz="quarter" idx="13" hasCustomPrompt="1"/>
          </p:nvPr>
        </p:nvSpPr>
        <p:spPr>
          <a:xfrm>
            <a:off x="1" y="1095509"/>
            <a:ext cx="7519932" cy="5016892"/>
          </a:xfrm>
        </p:spPr>
        <p:txBody>
          <a:bodyPr anchor="t"/>
          <a:lstStyle>
            <a:lvl1pPr algn="ctr">
              <a:defRPr/>
            </a:lvl1pPr>
          </a:lstStyle>
          <a:p>
            <a:r>
              <a:rPr lang="en-US" dirty="0"/>
              <a:t>Click to add photo</a:t>
            </a:r>
          </a:p>
        </p:txBody>
      </p:sp>
    </p:spTree>
    <p:extLst>
      <p:ext uri="{BB962C8B-B14F-4D97-AF65-F5344CB8AC3E}">
        <p14:creationId xmlns:p14="http://schemas.microsoft.com/office/powerpoint/2010/main" val="364049053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DEBA854-A26D-41C5-9D40-DF6B49ACB136}"/>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995BFA7-EB65-4E20-A693-324FEF74D3A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A9E9218-0397-4231-81F4-03972AB6A3DD}"/>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81905177-1789-44BB-950A-7018653E6466}"/>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6" name="Rectangle 15">
            <a:extLst>
              <a:ext uri="{FF2B5EF4-FFF2-40B4-BE49-F238E27FC236}">
                <a16:creationId xmlns:a16="http://schemas.microsoft.com/office/drawing/2014/main" id="{AF2F4B8C-C655-4441-A7FF-616EF634E6E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9301A4-3CA9-4D0E-944E-1BE5921FA0B3}"/>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ooter Placeholder 4">
            <a:extLst>
              <a:ext uri="{FF2B5EF4-FFF2-40B4-BE49-F238E27FC236}">
                <a16:creationId xmlns:a16="http://schemas.microsoft.com/office/drawing/2014/main" id="{A9C29C55-D1EC-4DD4-BA5B-11E4AB1578D7}"/>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20" name="Date Placeholder 3">
            <a:extLst>
              <a:ext uri="{FF2B5EF4-FFF2-40B4-BE49-F238E27FC236}">
                <a16:creationId xmlns:a16="http://schemas.microsoft.com/office/drawing/2014/main" id="{C31C8C6B-3212-41F0-A8A1-4A6A700AFB9D}"/>
              </a:ext>
            </a:extLst>
          </p:cNvPr>
          <p:cNvSpPr>
            <a:spLocks noGrp="1"/>
          </p:cNvSpPr>
          <p:nvPr>
            <p:ph type="dt" sz="half" idx="10"/>
          </p:nvPr>
        </p:nvSpPr>
        <p:spPr>
          <a:xfrm>
            <a:off x="8202168" y="6309360"/>
            <a:ext cx="2148840" cy="457200"/>
          </a:xfrm>
        </p:spPr>
        <p:txBody>
          <a:bodyPr/>
          <a:lstStyle/>
          <a:p>
            <a:fld id="{DDA8E063-DAA4-4787-8AA1-15BBB2D38CED}" type="datetime1">
              <a:rPr lang="en-US" smtClean="0"/>
              <a:t>12/3/2023</a:t>
            </a:fld>
            <a:endParaRPr lang="en-US" dirty="0"/>
          </a:p>
        </p:txBody>
      </p:sp>
      <p:sp>
        <p:nvSpPr>
          <p:cNvPr id="21" name="Slide Number Placeholder 5">
            <a:extLst>
              <a:ext uri="{FF2B5EF4-FFF2-40B4-BE49-F238E27FC236}">
                <a16:creationId xmlns:a16="http://schemas.microsoft.com/office/drawing/2014/main" id="{67357410-255F-470C-AD92-44B15997A771}"/>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60435124"/>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8CD596D-95F4-4C5C-A0E7-86D747FE70B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7553E9F-DCBF-4BEE-A261-5AA97361A0E0}"/>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0" name="Rectangle 9">
            <a:extLst>
              <a:ext uri="{FF2B5EF4-FFF2-40B4-BE49-F238E27FC236}">
                <a16:creationId xmlns:a16="http://schemas.microsoft.com/office/drawing/2014/main" id="{7278DD10-67BC-4E87-A788-A45C6093F5F8}"/>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6769F5-486B-4B48-A543-2C70359DF66E}"/>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13" name="Date Placeholder 3">
            <a:extLst>
              <a:ext uri="{FF2B5EF4-FFF2-40B4-BE49-F238E27FC236}">
                <a16:creationId xmlns:a16="http://schemas.microsoft.com/office/drawing/2014/main" id="{49ADD171-0134-4347-A2D8-0B9D7634F1B2}"/>
              </a:ext>
            </a:extLst>
          </p:cNvPr>
          <p:cNvSpPr>
            <a:spLocks noGrp="1"/>
          </p:cNvSpPr>
          <p:nvPr>
            <p:ph type="dt" sz="half" idx="10"/>
          </p:nvPr>
        </p:nvSpPr>
        <p:spPr>
          <a:xfrm>
            <a:off x="8202168" y="6309360"/>
            <a:ext cx="2148840" cy="457200"/>
          </a:xfrm>
        </p:spPr>
        <p:txBody>
          <a:bodyPr/>
          <a:lstStyle/>
          <a:p>
            <a:fld id="{DDA8E063-DAA4-4787-8AA1-15BBB2D38CED}" type="datetime1">
              <a:rPr lang="en-US" smtClean="0"/>
              <a:t>12/3/2023</a:t>
            </a:fld>
            <a:endParaRPr lang="en-US" dirty="0"/>
          </a:p>
        </p:txBody>
      </p:sp>
      <p:sp>
        <p:nvSpPr>
          <p:cNvPr id="14" name="Slide Number Placeholder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68456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8A107B-E23F-4793-95B4-335240DB97AF}"/>
              </a:ext>
              <a:ext uri="{C183D7F6-B498-43B3-948B-1728B52AA6E4}">
                <adec:decorative xmlns:adec="http://schemas.microsoft.com/office/drawing/2017/decorative" val="1"/>
              </a:ext>
            </a:extLst>
          </p:cNvPr>
          <p:cNvSpPr/>
          <p:nvPr userDrawn="1"/>
        </p:nvSpPr>
        <p:spPr>
          <a:xfrm>
            <a:off x="4551118"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B7568F3C-8CA8-489A-9870-E2C458355CCA}"/>
              </a:ext>
            </a:extLst>
          </p:cNvPr>
          <p:cNvSpPr>
            <a:spLocks noGrp="1"/>
          </p:cNvSpPr>
          <p:nvPr>
            <p:ph type="pic" sz="quarter" idx="13" hasCustomPrompt="1"/>
          </p:nvPr>
        </p:nvSpPr>
        <p:spPr>
          <a:xfrm>
            <a:off x="0" y="0"/>
            <a:ext cx="12192000" cy="6858000"/>
          </a:xfrm>
          <a:custGeom>
            <a:avLst/>
            <a:gdLst>
              <a:gd name="connsiteX0" fmla="*/ 4615126 w 12192000"/>
              <a:gd name="connsiteY0" fmla="*/ 0 h 6858000"/>
              <a:gd name="connsiteX1" fmla="*/ 12192000 w 12192000"/>
              <a:gd name="connsiteY1" fmla="*/ 0 h 6858000"/>
              <a:gd name="connsiteX2" fmla="*/ 12192000 w 12192000"/>
              <a:gd name="connsiteY2" fmla="*/ 6858000 h 6858000"/>
              <a:gd name="connsiteX3" fmla="*/ 4615126 w 12192000"/>
              <a:gd name="connsiteY3" fmla="*/ 6858000 h 6858000"/>
              <a:gd name="connsiteX4" fmla="*/ 0 w 12192000"/>
              <a:gd name="connsiteY4" fmla="*/ 0 h 6858000"/>
              <a:gd name="connsiteX5" fmla="*/ 4551118 w 12192000"/>
              <a:gd name="connsiteY5" fmla="*/ 0 h 6858000"/>
              <a:gd name="connsiteX6" fmla="*/ 4551118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4615126" y="0"/>
                </a:moveTo>
                <a:lnTo>
                  <a:pt x="12192000" y="0"/>
                </a:lnTo>
                <a:lnTo>
                  <a:pt x="12192000" y="6858000"/>
                </a:lnTo>
                <a:lnTo>
                  <a:pt x="4615126" y="6858000"/>
                </a:lnTo>
                <a:close/>
                <a:moveTo>
                  <a:pt x="0" y="0"/>
                </a:moveTo>
                <a:lnTo>
                  <a:pt x="4551118" y="0"/>
                </a:lnTo>
                <a:lnTo>
                  <a:pt x="4551118" y="6858000"/>
                </a:lnTo>
                <a:lnTo>
                  <a:pt x="0" y="6858000"/>
                </a:lnTo>
                <a:close/>
              </a:path>
            </a:pathLst>
          </a:custGeom>
        </p:spPr>
        <p:txBody>
          <a:bodyPr wrap="square" anchor="t">
            <a:noAutofit/>
          </a:bodyPr>
          <a:lstStyle>
            <a:lvl1pPr algn="ctr">
              <a:defRPr/>
            </a:lvl1pPr>
          </a:lstStyle>
          <a:p>
            <a:r>
              <a:rPr lang="en-US" dirty="0"/>
              <a:t>Click to add photo</a:t>
            </a:r>
          </a:p>
        </p:txBody>
      </p:sp>
      <p:sp>
        <p:nvSpPr>
          <p:cNvPr id="2" name="Title 1">
            <a:extLst>
              <a:ext uri="{FF2B5EF4-FFF2-40B4-BE49-F238E27FC236}">
                <a16:creationId xmlns:a16="http://schemas.microsoft.com/office/drawing/2014/main" id="{CE2C14E8-F37D-4BEA-9D62-5E707EDF0D44}"/>
              </a:ext>
            </a:extLst>
          </p:cNvPr>
          <p:cNvSpPr>
            <a:spLocks noGrp="1"/>
          </p:cNvSpPr>
          <p:nvPr>
            <p:ph type="title" hasCustomPrompt="1"/>
          </p:nvPr>
        </p:nvSpPr>
        <p:spPr>
          <a:xfrm>
            <a:off x="-1725" y="1095508"/>
            <a:ext cx="4606535" cy="3936931"/>
          </a:xfrm>
          <a:solidFill>
            <a:schemeClr val="tx2"/>
          </a:solidFill>
        </p:spPr>
        <p:txBody>
          <a:bodyPr rIns="365760" anchor="b"/>
          <a:lstStyle>
            <a:lvl1pPr marL="365760">
              <a:lnSpc>
                <a:spcPct val="100000"/>
              </a:lnSpc>
              <a:spcBef>
                <a:spcPts val="1000"/>
              </a:spcBef>
              <a:defRPr sz="3600">
                <a:solidFill>
                  <a:schemeClr val="bg1"/>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D1784D33-9C88-49E6-8F90-05148C5496F5}"/>
              </a:ext>
            </a:extLst>
          </p:cNvPr>
          <p:cNvSpPr>
            <a:spLocks noGrp="1"/>
          </p:cNvSpPr>
          <p:nvPr>
            <p:ph type="body" sz="quarter" idx="14"/>
          </p:nvPr>
        </p:nvSpPr>
        <p:spPr>
          <a:xfrm>
            <a:off x="-1726" y="5032439"/>
            <a:ext cx="4606535" cy="1079962"/>
          </a:xfrm>
          <a:solidFill>
            <a:schemeClr val="tx2"/>
          </a:solidFill>
        </p:spPr>
        <p:txBody>
          <a:bodyPr anchor="ctr"/>
          <a:lstStyle>
            <a:lvl1pPr marL="365760">
              <a:spcBef>
                <a:spcPts val="1000"/>
              </a:spcBef>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4" name="Footer Placeholder 4">
            <a:extLst>
              <a:ext uri="{FF2B5EF4-FFF2-40B4-BE49-F238E27FC236}">
                <a16:creationId xmlns:a16="http://schemas.microsoft.com/office/drawing/2014/main" id="{5CD820E0-0083-439B-A9DE-C3DEA1DEA851}"/>
              </a:ext>
            </a:extLst>
          </p:cNvPr>
          <p:cNvSpPr>
            <a:spLocks noGrp="1"/>
          </p:cNvSpPr>
          <p:nvPr>
            <p:ph type="ftr" sz="quarter" idx="11"/>
          </p:nvPr>
        </p:nvSpPr>
        <p:spPr>
          <a:xfrm>
            <a:off x="855388" y="6309360"/>
            <a:ext cx="6007691"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26" name="Date Placeholder 3">
            <a:extLst>
              <a:ext uri="{FF2B5EF4-FFF2-40B4-BE49-F238E27FC236}">
                <a16:creationId xmlns:a16="http://schemas.microsoft.com/office/drawing/2014/main" id="{D8A8D931-E01B-43C0-806F-2413BF5938FC}"/>
              </a:ext>
            </a:extLst>
          </p:cNvPr>
          <p:cNvSpPr>
            <a:spLocks noGrp="1"/>
          </p:cNvSpPr>
          <p:nvPr>
            <p:ph type="dt" sz="half" idx="10"/>
          </p:nvPr>
        </p:nvSpPr>
        <p:spPr>
          <a:xfrm>
            <a:off x="8197353" y="6309360"/>
            <a:ext cx="2151134" cy="457200"/>
          </a:xfrm>
        </p:spPr>
        <p:txBody>
          <a:bodyPr/>
          <a:lstStyle>
            <a:lvl1pPr>
              <a:defRPr>
                <a:solidFill>
                  <a:schemeClr val="bg1"/>
                </a:solidFill>
                <a:effectLst>
                  <a:outerShdw blurRad="38100" dist="38100" dir="2700000" algn="tl">
                    <a:srgbClr val="000000">
                      <a:alpha val="43137"/>
                    </a:srgbClr>
                  </a:outerShdw>
                </a:effectLst>
              </a:defRPr>
            </a:lvl1pPr>
          </a:lstStyle>
          <a:p>
            <a:fld id="{C150E1EA-44FA-4D89-855F-C0B34F87238D}" type="datetime1">
              <a:rPr lang="en-US" smtClean="0"/>
              <a:pPr/>
              <a:t>12/3/2023</a:t>
            </a:fld>
            <a:endParaRPr lang="en-US" dirty="0"/>
          </a:p>
        </p:txBody>
      </p:sp>
      <p:sp>
        <p:nvSpPr>
          <p:cNvPr id="27" name="Slide Number Placeholder 6">
            <a:extLst>
              <a:ext uri="{FF2B5EF4-FFF2-40B4-BE49-F238E27FC236}">
                <a16:creationId xmlns:a16="http://schemas.microsoft.com/office/drawing/2014/main" id="{0F3F4E6D-F4D2-430F-A2C3-3C037D778F4B}"/>
              </a:ext>
            </a:extLst>
          </p:cNvPr>
          <p:cNvSpPr>
            <a:spLocks noGrp="1"/>
          </p:cNvSpPr>
          <p:nvPr>
            <p:ph type="sldNum" sz="quarter" idx="12"/>
          </p:nvPr>
        </p:nvSpPr>
        <p:spPr>
          <a:xfrm>
            <a:off x="10569202" y="6309360"/>
            <a:ext cx="979879" cy="457200"/>
          </a:xfrm>
        </p:spPr>
        <p:txBody>
          <a:bodyPr/>
          <a:lstStyle>
            <a:lvl1pP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747931588"/>
      </p:ext>
    </p:extLst>
  </p:cSld>
  <p:clrMapOvr>
    <a:masterClrMapping/>
  </p:clrMapOvr>
  <p:hf hdr="0"/>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9F91A3C-7ABB-4E5E-B04F-29DB072AE13C}"/>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9EB9AABE-3FBC-4E64-8672-D073D4A3F41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38FF13AE-FEBF-40A1-A799-6EB275CBBCB5}"/>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EACBDB11-07EC-4982-BBFA-8EECF50C7B93}"/>
              </a:ext>
            </a:extLst>
          </p:cNvPr>
          <p:cNvSpPr>
            <a:spLocks noGrp="1"/>
          </p:cNvSpPr>
          <p:nvPr>
            <p:ph type="title" hasCustomPrompt="1"/>
          </p:nvPr>
        </p:nvSpPr>
        <p:spPr>
          <a:xfrm>
            <a:off x="1535372" y="4872251"/>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30" name="Rectangle 29">
            <a:extLst>
              <a:ext uri="{FF2B5EF4-FFF2-40B4-BE49-F238E27FC236}">
                <a16:creationId xmlns:a16="http://schemas.microsoft.com/office/drawing/2014/main" id="{67B21770-EBB9-4C73-BE13-26901F3CC9F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172AFA4-5141-4F0F-B9F6-0BE3ADBED218}"/>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ooter Placeholder 4">
            <a:extLst>
              <a:ext uri="{FF2B5EF4-FFF2-40B4-BE49-F238E27FC236}">
                <a16:creationId xmlns:a16="http://schemas.microsoft.com/office/drawing/2014/main" id="{41DE758B-03CF-48F8-BCBE-AD97B70428DF}"/>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34" name="Date Placeholder 3">
            <a:extLst>
              <a:ext uri="{FF2B5EF4-FFF2-40B4-BE49-F238E27FC236}">
                <a16:creationId xmlns:a16="http://schemas.microsoft.com/office/drawing/2014/main" id="{1640606E-041A-4385-96D7-3C6E775E3FA4}"/>
              </a:ext>
            </a:extLst>
          </p:cNvPr>
          <p:cNvSpPr>
            <a:spLocks noGrp="1"/>
          </p:cNvSpPr>
          <p:nvPr>
            <p:ph type="dt" sz="half" idx="10"/>
          </p:nvPr>
        </p:nvSpPr>
        <p:spPr>
          <a:xfrm>
            <a:off x="8202168" y="6309360"/>
            <a:ext cx="2148840" cy="457200"/>
          </a:xfrm>
        </p:spPr>
        <p:txBody>
          <a:bodyPr/>
          <a:lstStyle/>
          <a:p>
            <a:fld id="{CC5D4559-6AE3-461A-A02E-915BACCC2124}" type="datetime1">
              <a:rPr lang="en-US" smtClean="0"/>
              <a:t>12/3/2023</a:t>
            </a:fld>
            <a:endParaRPr lang="en-US" dirty="0"/>
          </a:p>
        </p:txBody>
      </p:sp>
      <p:sp>
        <p:nvSpPr>
          <p:cNvPr id="35" name="Slide Number Placeholder 5">
            <a:extLst>
              <a:ext uri="{FF2B5EF4-FFF2-40B4-BE49-F238E27FC236}">
                <a16:creationId xmlns:a16="http://schemas.microsoft.com/office/drawing/2014/main" id="{35844B60-1EF6-4A90-9030-B5043BCD058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
        <p:nvSpPr>
          <p:cNvPr id="24" name="Picture Placeholder 11">
            <a:extLst>
              <a:ext uri="{FF2B5EF4-FFF2-40B4-BE49-F238E27FC236}">
                <a16:creationId xmlns:a16="http://schemas.microsoft.com/office/drawing/2014/main" id="{F0EE079C-10D4-4C0C-8F48-80E71610057B}"/>
              </a:ext>
            </a:extLst>
          </p:cNvPr>
          <p:cNvSpPr>
            <a:spLocks noGrp="1"/>
          </p:cNvSpPr>
          <p:nvPr>
            <p:ph type="pic" sz="quarter" idx="14"/>
          </p:nvPr>
        </p:nvSpPr>
        <p:spPr>
          <a:xfrm>
            <a:off x="1791431" y="908329"/>
            <a:ext cx="2029968" cy="2029968"/>
          </a:xfrm>
          <a:prstGeom prst="rect">
            <a:avLst/>
          </a:prstGeom>
        </p:spPr>
        <p:txBody>
          <a:bodyPr/>
          <a:lstStyle>
            <a:lvl1pPr algn="ctr">
              <a:defRPr/>
            </a:lvl1pPr>
          </a:lstStyle>
          <a:p>
            <a:r>
              <a:rPr lang="en-US"/>
              <a:t>Click icon to add picture</a:t>
            </a:r>
          </a:p>
        </p:txBody>
      </p:sp>
      <p:sp>
        <p:nvSpPr>
          <p:cNvPr id="25" name="Picture Placeholder 11">
            <a:extLst>
              <a:ext uri="{FF2B5EF4-FFF2-40B4-BE49-F238E27FC236}">
                <a16:creationId xmlns:a16="http://schemas.microsoft.com/office/drawing/2014/main" id="{EF9D7489-BAB3-49B7-B83B-9F6131DC9D62}"/>
              </a:ext>
            </a:extLst>
          </p:cNvPr>
          <p:cNvSpPr>
            <a:spLocks noGrp="1"/>
          </p:cNvSpPr>
          <p:nvPr>
            <p:ph type="pic" sz="quarter" idx="15"/>
          </p:nvPr>
        </p:nvSpPr>
        <p:spPr>
          <a:xfrm>
            <a:off x="4334461" y="908329"/>
            <a:ext cx="2029968" cy="2029968"/>
          </a:xfrm>
          <a:prstGeom prst="rect">
            <a:avLst/>
          </a:prstGeom>
        </p:spPr>
        <p:txBody>
          <a:bodyPr/>
          <a:lstStyle>
            <a:lvl1pPr algn="ctr">
              <a:defRPr/>
            </a:lvl1pPr>
          </a:lstStyle>
          <a:p>
            <a:r>
              <a:rPr lang="en-US"/>
              <a:t>Click icon to add picture</a:t>
            </a:r>
            <a:endParaRPr lang="en-US" dirty="0"/>
          </a:p>
        </p:txBody>
      </p:sp>
      <p:sp>
        <p:nvSpPr>
          <p:cNvPr id="26" name="Picture Placeholder 11">
            <a:extLst>
              <a:ext uri="{FF2B5EF4-FFF2-40B4-BE49-F238E27FC236}">
                <a16:creationId xmlns:a16="http://schemas.microsoft.com/office/drawing/2014/main" id="{BC0EEF5C-B219-4286-B517-426EDF4EAF50}"/>
              </a:ext>
            </a:extLst>
          </p:cNvPr>
          <p:cNvSpPr>
            <a:spLocks noGrp="1"/>
          </p:cNvSpPr>
          <p:nvPr>
            <p:ph type="pic" sz="quarter" idx="16"/>
          </p:nvPr>
        </p:nvSpPr>
        <p:spPr>
          <a:xfrm>
            <a:off x="6877491" y="908329"/>
            <a:ext cx="2029968" cy="2029968"/>
          </a:xfrm>
          <a:prstGeom prst="rect">
            <a:avLst/>
          </a:prstGeom>
        </p:spPr>
        <p:txBody>
          <a:bodyPr/>
          <a:lstStyle>
            <a:lvl1pPr algn="ctr">
              <a:defRPr/>
            </a:lvl1pPr>
          </a:lstStyle>
          <a:p>
            <a:r>
              <a:rPr lang="en-US"/>
              <a:t>Click icon to add picture</a:t>
            </a:r>
          </a:p>
        </p:txBody>
      </p:sp>
      <p:sp>
        <p:nvSpPr>
          <p:cNvPr id="32" name="Picture Placeholder 11">
            <a:extLst>
              <a:ext uri="{FF2B5EF4-FFF2-40B4-BE49-F238E27FC236}">
                <a16:creationId xmlns:a16="http://schemas.microsoft.com/office/drawing/2014/main" id="{66462103-08B6-4C6F-88CC-03FF546261B3}"/>
              </a:ext>
            </a:extLst>
          </p:cNvPr>
          <p:cNvSpPr>
            <a:spLocks noGrp="1"/>
          </p:cNvSpPr>
          <p:nvPr>
            <p:ph type="pic" sz="quarter" idx="17"/>
          </p:nvPr>
        </p:nvSpPr>
        <p:spPr>
          <a:xfrm>
            <a:off x="9420521" y="908329"/>
            <a:ext cx="2029968" cy="2029968"/>
          </a:xfrm>
          <a:prstGeom prst="rect">
            <a:avLst/>
          </a:prstGeom>
        </p:spPr>
        <p:txBody>
          <a:bodyPr/>
          <a:lstStyle>
            <a:lvl1pPr algn="ctr">
              <a:defRPr/>
            </a:lvl1pPr>
          </a:lstStyle>
          <a:p>
            <a:r>
              <a:rPr lang="en-US"/>
              <a:t>Click icon to add picture</a:t>
            </a:r>
            <a:endParaRPr lang="en-US" dirty="0"/>
          </a:p>
        </p:txBody>
      </p:sp>
      <p:sp>
        <p:nvSpPr>
          <p:cNvPr id="36" name="Text Placeholder 20">
            <a:extLst>
              <a:ext uri="{FF2B5EF4-FFF2-40B4-BE49-F238E27FC236}">
                <a16:creationId xmlns:a16="http://schemas.microsoft.com/office/drawing/2014/main" id="{278BA700-11E2-4D8A-A0C6-7CE3C00EC78A}"/>
              </a:ext>
            </a:extLst>
          </p:cNvPr>
          <p:cNvSpPr>
            <a:spLocks noGrp="1"/>
          </p:cNvSpPr>
          <p:nvPr>
            <p:ph type="body" sz="quarter" idx="18" hasCustomPrompt="1"/>
          </p:nvPr>
        </p:nvSpPr>
        <p:spPr>
          <a:xfrm>
            <a:off x="179143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37" name="Text Placeholder 22">
            <a:extLst>
              <a:ext uri="{FF2B5EF4-FFF2-40B4-BE49-F238E27FC236}">
                <a16:creationId xmlns:a16="http://schemas.microsoft.com/office/drawing/2014/main" id="{F5914669-6EB5-485E-AB8B-3A2E4F171886}"/>
              </a:ext>
            </a:extLst>
          </p:cNvPr>
          <p:cNvSpPr>
            <a:spLocks noGrp="1"/>
          </p:cNvSpPr>
          <p:nvPr>
            <p:ph type="body" sz="quarter" idx="19" hasCustomPrompt="1"/>
          </p:nvPr>
        </p:nvSpPr>
        <p:spPr>
          <a:xfrm>
            <a:off x="1791431" y="3365169"/>
            <a:ext cx="2029968" cy="274320"/>
          </a:xfrm>
        </p:spPr>
        <p:txBody>
          <a:bodyPr anchor="ctr">
            <a:noAutofit/>
          </a:bodyPr>
          <a:lstStyle>
            <a:lvl1pPr marL="0" indent="0" algn="ctr">
              <a:lnSpc>
                <a:spcPct val="100000"/>
              </a:lnSpc>
              <a:spcBef>
                <a:spcPts val="0"/>
              </a:spcBef>
              <a:spcAft>
                <a:spcPts val="0"/>
              </a:spcAft>
              <a:buNone/>
              <a:defRPr lang="en-US" sz="1600" b="0" kern="1200" spc="20" dirty="0">
                <a:solidFill>
                  <a:schemeClr val="tx1"/>
                </a:solidFill>
                <a:latin typeface="+mn-lt"/>
                <a:ea typeface="+mn-ea"/>
                <a:cs typeface="+mn-cs"/>
              </a:defRPr>
            </a:lvl1pPr>
          </a:lstStyle>
          <a:p>
            <a:pPr lvl="0"/>
            <a:r>
              <a:rPr lang="en-US" dirty="0"/>
              <a:t>Title</a:t>
            </a:r>
          </a:p>
        </p:txBody>
      </p:sp>
      <p:sp>
        <p:nvSpPr>
          <p:cNvPr id="38" name="Text Placeholder 20">
            <a:extLst>
              <a:ext uri="{FF2B5EF4-FFF2-40B4-BE49-F238E27FC236}">
                <a16:creationId xmlns:a16="http://schemas.microsoft.com/office/drawing/2014/main" id="{59BCC58C-2434-490A-8749-D8311B9025F8}"/>
              </a:ext>
            </a:extLst>
          </p:cNvPr>
          <p:cNvSpPr>
            <a:spLocks noGrp="1"/>
          </p:cNvSpPr>
          <p:nvPr>
            <p:ph type="body" sz="quarter" idx="20" hasCustomPrompt="1"/>
          </p:nvPr>
        </p:nvSpPr>
        <p:spPr>
          <a:xfrm>
            <a:off x="433446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39" name="Text Placeholder 22">
            <a:extLst>
              <a:ext uri="{FF2B5EF4-FFF2-40B4-BE49-F238E27FC236}">
                <a16:creationId xmlns:a16="http://schemas.microsoft.com/office/drawing/2014/main" id="{8FD90DAF-BAFA-4B9E-A682-AD69AEC3ABF0}"/>
              </a:ext>
            </a:extLst>
          </p:cNvPr>
          <p:cNvSpPr>
            <a:spLocks noGrp="1"/>
          </p:cNvSpPr>
          <p:nvPr>
            <p:ph type="body" sz="quarter" idx="21" hasCustomPrompt="1"/>
          </p:nvPr>
        </p:nvSpPr>
        <p:spPr>
          <a:xfrm>
            <a:off x="4334461" y="3365169"/>
            <a:ext cx="2029968" cy="274320"/>
          </a:xfrm>
        </p:spPr>
        <p:txBody>
          <a:bodyPr anchor="ctr">
            <a:noAutofit/>
          </a:bodyPr>
          <a:lstStyle>
            <a:lvl1pPr marL="0" indent="0" algn="ctr">
              <a:lnSpc>
                <a:spcPct val="100000"/>
              </a:lnSpc>
              <a:spcBef>
                <a:spcPts val="0"/>
              </a:spcBef>
              <a:spcAft>
                <a:spcPts val="672"/>
              </a:spcAft>
              <a:buNone/>
              <a:defRPr lang="en-US" sz="1600" b="0" kern="1200" spc="20" baseline="0" dirty="0">
                <a:solidFill>
                  <a:schemeClr val="tx1"/>
                </a:solidFill>
                <a:latin typeface="+mn-lt"/>
                <a:ea typeface="+mn-ea"/>
                <a:cs typeface="+mn-cs"/>
              </a:defRPr>
            </a:lvl1pPr>
          </a:lstStyle>
          <a:p>
            <a:pPr lvl="0"/>
            <a:r>
              <a:rPr lang="en-US" dirty="0"/>
              <a:t>Title</a:t>
            </a:r>
          </a:p>
        </p:txBody>
      </p:sp>
      <p:sp>
        <p:nvSpPr>
          <p:cNvPr id="40" name="Text Placeholder 20">
            <a:extLst>
              <a:ext uri="{FF2B5EF4-FFF2-40B4-BE49-F238E27FC236}">
                <a16:creationId xmlns:a16="http://schemas.microsoft.com/office/drawing/2014/main" id="{5E3B0A9D-DD75-43E3-A689-283E65DF3F6D}"/>
              </a:ext>
            </a:extLst>
          </p:cNvPr>
          <p:cNvSpPr>
            <a:spLocks noGrp="1"/>
          </p:cNvSpPr>
          <p:nvPr>
            <p:ph type="body" sz="quarter" idx="22" hasCustomPrompt="1"/>
          </p:nvPr>
        </p:nvSpPr>
        <p:spPr>
          <a:xfrm>
            <a:off x="687749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41" name="Text Placeholder 22">
            <a:extLst>
              <a:ext uri="{FF2B5EF4-FFF2-40B4-BE49-F238E27FC236}">
                <a16:creationId xmlns:a16="http://schemas.microsoft.com/office/drawing/2014/main" id="{EA0EDFB3-D33B-471A-B50B-93FB68524152}"/>
              </a:ext>
            </a:extLst>
          </p:cNvPr>
          <p:cNvSpPr>
            <a:spLocks noGrp="1"/>
          </p:cNvSpPr>
          <p:nvPr>
            <p:ph type="body" sz="quarter" idx="23" hasCustomPrompt="1"/>
          </p:nvPr>
        </p:nvSpPr>
        <p:spPr>
          <a:xfrm>
            <a:off x="6877491" y="3365169"/>
            <a:ext cx="2029968" cy="274320"/>
          </a:xfrm>
        </p:spPr>
        <p:txBody>
          <a:bodyPr anchor="ctr">
            <a:noAutofit/>
          </a:bodyPr>
          <a:lstStyle>
            <a:lvl1pPr marL="0" indent="0" algn="ctr">
              <a:lnSpc>
                <a:spcPct val="100000"/>
              </a:lnSpc>
              <a:spcBef>
                <a:spcPts val="0"/>
              </a:spcBef>
              <a:spcAft>
                <a:spcPts val="672"/>
              </a:spcAft>
              <a:buNone/>
              <a:defRPr lang="en-US" sz="1600" b="0" kern="1200" spc="20" dirty="0">
                <a:solidFill>
                  <a:schemeClr val="tx1"/>
                </a:solidFill>
                <a:latin typeface="+mn-lt"/>
                <a:ea typeface="+mn-ea"/>
                <a:cs typeface="+mn-cs"/>
              </a:defRPr>
            </a:lvl1pPr>
          </a:lstStyle>
          <a:p>
            <a:pPr lvl="0"/>
            <a:r>
              <a:rPr lang="en-US" dirty="0"/>
              <a:t>Title</a:t>
            </a:r>
          </a:p>
        </p:txBody>
      </p:sp>
      <p:sp>
        <p:nvSpPr>
          <p:cNvPr id="42" name="Text Placeholder 20">
            <a:extLst>
              <a:ext uri="{FF2B5EF4-FFF2-40B4-BE49-F238E27FC236}">
                <a16:creationId xmlns:a16="http://schemas.microsoft.com/office/drawing/2014/main" id="{39A96C54-26D5-4B10-A345-F6C034F2E707}"/>
              </a:ext>
            </a:extLst>
          </p:cNvPr>
          <p:cNvSpPr>
            <a:spLocks noGrp="1"/>
          </p:cNvSpPr>
          <p:nvPr>
            <p:ph type="body" sz="quarter" idx="24" hasCustomPrompt="1"/>
          </p:nvPr>
        </p:nvSpPr>
        <p:spPr>
          <a:xfrm>
            <a:off x="942052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43" name="Text Placeholder 22">
            <a:extLst>
              <a:ext uri="{FF2B5EF4-FFF2-40B4-BE49-F238E27FC236}">
                <a16:creationId xmlns:a16="http://schemas.microsoft.com/office/drawing/2014/main" id="{4316B0AE-245F-4164-BF74-B514BA424CB5}"/>
              </a:ext>
            </a:extLst>
          </p:cNvPr>
          <p:cNvSpPr>
            <a:spLocks noGrp="1"/>
          </p:cNvSpPr>
          <p:nvPr>
            <p:ph type="body" sz="quarter" idx="25" hasCustomPrompt="1"/>
          </p:nvPr>
        </p:nvSpPr>
        <p:spPr>
          <a:xfrm>
            <a:off x="9420521" y="3365169"/>
            <a:ext cx="2029968" cy="274320"/>
          </a:xfrm>
        </p:spPr>
        <p:txBody>
          <a:bodyPr anchor="ctr">
            <a:noAutofit/>
          </a:bodyPr>
          <a:lstStyle>
            <a:lvl1pPr marL="0" indent="0" algn="ctr">
              <a:lnSpc>
                <a:spcPct val="100000"/>
              </a:lnSpc>
              <a:spcBef>
                <a:spcPts val="0"/>
              </a:spcBef>
              <a:spcAft>
                <a:spcPts val="672"/>
              </a:spcAft>
              <a:buNone/>
              <a:defRPr lang="en-US" sz="1600" b="0" kern="1200" spc="20" baseline="0" dirty="0">
                <a:solidFill>
                  <a:schemeClr val="tx1"/>
                </a:solidFill>
                <a:latin typeface="+mn-lt"/>
                <a:ea typeface="+mn-ea"/>
                <a:cs typeface="+mn-cs"/>
              </a:defRPr>
            </a:lvl1pPr>
          </a:lstStyle>
          <a:p>
            <a:pPr lvl="0"/>
            <a:r>
              <a:rPr lang="en-US" dirty="0"/>
              <a:t>Title</a:t>
            </a:r>
          </a:p>
        </p:txBody>
      </p:sp>
    </p:spTree>
    <p:extLst>
      <p:ext uri="{BB962C8B-B14F-4D97-AF65-F5344CB8AC3E}">
        <p14:creationId xmlns:p14="http://schemas.microsoft.com/office/powerpoint/2010/main" val="3672599757"/>
      </p:ext>
    </p:extLst>
  </p:cSld>
  <p:clrMapOvr>
    <a:masterClrMapping/>
  </p:clrMapOvr>
  <p:hf hdr="0"/>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0FB3D5A-25E2-453F-A78E-0A20BDCE80A2}"/>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28796342-0E80-4F8E-9563-9F5EDFC0DDF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39B2F5D-C3BA-453E-8F4D-97074F48C7AE}"/>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52D50E3-A27A-4AF6-928B-286E7BDB4BD9}"/>
              </a:ext>
            </a:extLst>
          </p:cNvPr>
          <p:cNvSpPr>
            <a:spLocks noGrp="1"/>
          </p:cNvSpPr>
          <p:nvPr>
            <p:ph type="title" hasCustomPrompt="1"/>
          </p:nvPr>
        </p:nvSpPr>
        <p:spPr>
          <a:xfrm>
            <a:off x="1535372" y="4872251"/>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6" name="Rectangle 5">
            <a:extLst>
              <a:ext uri="{FF2B5EF4-FFF2-40B4-BE49-F238E27FC236}">
                <a16:creationId xmlns:a16="http://schemas.microsoft.com/office/drawing/2014/main" id="{D874FDF0-F4BE-433D-86EE-9E1832D4388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5DFCD07-1301-45ED-B326-449ECFADE70D}"/>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4">
            <a:extLst>
              <a:ext uri="{FF2B5EF4-FFF2-40B4-BE49-F238E27FC236}">
                <a16:creationId xmlns:a16="http://schemas.microsoft.com/office/drawing/2014/main" id="{BD5DA270-E83F-4CC8-9DA6-27CA3AEC0745}"/>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9" name="Date Placeholder 3">
            <a:extLst>
              <a:ext uri="{FF2B5EF4-FFF2-40B4-BE49-F238E27FC236}">
                <a16:creationId xmlns:a16="http://schemas.microsoft.com/office/drawing/2014/main" id="{57804587-2E59-4D83-B86E-83ADAE4FDC13}"/>
              </a:ext>
            </a:extLst>
          </p:cNvPr>
          <p:cNvSpPr>
            <a:spLocks noGrp="1"/>
          </p:cNvSpPr>
          <p:nvPr>
            <p:ph type="dt" sz="half" idx="10"/>
          </p:nvPr>
        </p:nvSpPr>
        <p:spPr>
          <a:xfrm>
            <a:off x="8202168" y="6309360"/>
            <a:ext cx="2148840" cy="457200"/>
          </a:xfrm>
        </p:spPr>
        <p:txBody>
          <a:bodyPr/>
          <a:lstStyle/>
          <a:p>
            <a:fld id="{CC5D4559-6AE3-461A-A02E-915BACCC2124}" type="datetime1">
              <a:rPr lang="en-US" smtClean="0"/>
              <a:t>12/3/2023</a:t>
            </a:fld>
            <a:endParaRPr lang="en-US" dirty="0"/>
          </a:p>
        </p:txBody>
      </p:sp>
      <p:sp>
        <p:nvSpPr>
          <p:cNvPr id="10" name="Slide Number Placeholder 5">
            <a:extLst>
              <a:ext uri="{FF2B5EF4-FFF2-40B4-BE49-F238E27FC236}">
                <a16:creationId xmlns:a16="http://schemas.microsoft.com/office/drawing/2014/main" id="{5339F117-3072-4F0C-8D1D-E5DC918CE4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06689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76671" y="6309360"/>
            <a:ext cx="454961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AAE613A3-7427-4A9A-9B2A-23B005FA5F48}" type="datetime1">
              <a:rPr lang="en-US" smtClean="0"/>
              <a:t>12/3/2023</a:t>
            </a:fld>
            <a:endParaRPr lang="en-US" dirty="0"/>
          </a:p>
        </p:txBody>
      </p:sp>
      <p:sp>
        <p:nvSpPr>
          <p:cNvPr id="5" name="Footer Placeholder 4"/>
          <p:cNvSpPr>
            <a:spLocks noGrp="1"/>
          </p:cNvSpPr>
          <p:nvPr>
            <p:ph type="ftr" sz="quarter" idx="3"/>
          </p:nvPr>
        </p:nvSpPr>
        <p:spPr>
          <a:xfrm>
            <a:off x="642918"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dirty="0"/>
              <a:t>Presentation Title</a:t>
            </a:r>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1293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hf hdr="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1628168" y="1057522"/>
            <a:ext cx="5120975" cy="2173433"/>
          </a:xfrm>
        </p:spPr>
        <p:txBody>
          <a:bodyPr vert="horz" lIns="109728" tIns="109728" rIns="109728" bIns="91440" rtlCol="0" anchor="ctr">
            <a:normAutofit fontScale="90000"/>
          </a:bodyPr>
          <a:lstStyle/>
          <a:p>
            <a:r>
              <a:rPr lang="en-US" dirty="0"/>
              <a:t>Schedule Making Project</a:t>
            </a:r>
          </a:p>
        </p:txBody>
      </p:sp>
      <p:sp>
        <p:nvSpPr>
          <p:cNvPr id="8" name="Subtitle 7">
            <a:extLst>
              <a:ext uri="{FF2B5EF4-FFF2-40B4-BE49-F238E27FC236}">
                <a16:creationId xmlns:a16="http://schemas.microsoft.com/office/drawing/2014/main" id="{4B0552E2-3F84-4A73-A16B-C54043C663D5}"/>
              </a:ext>
            </a:extLst>
          </p:cNvPr>
          <p:cNvSpPr>
            <a:spLocks noGrp="1"/>
          </p:cNvSpPr>
          <p:nvPr>
            <p:ph type="subTitle" idx="1"/>
          </p:nvPr>
        </p:nvSpPr>
        <p:spPr>
          <a:xfrm>
            <a:off x="1646643" y="3751119"/>
            <a:ext cx="4985065" cy="1606163"/>
          </a:xfrm>
        </p:spPr>
        <p:txBody>
          <a:bodyPr vert="horz" lIns="109728" tIns="109728" rIns="109728" bIns="91440" rtlCol="0" anchor="t">
            <a:normAutofit/>
          </a:bodyPr>
          <a:lstStyle/>
          <a:p>
            <a:r>
              <a:rPr lang="en-US" dirty="0"/>
              <a:t>Presenter Name</a:t>
            </a:r>
          </a:p>
          <a:p>
            <a:r>
              <a:rPr lang="en-US" dirty="0"/>
              <a:t>Bryson Markley</a:t>
            </a:r>
          </a:p>
        </p:txBody>
      </p:sp>
      <p:sp>
        <p:nvSpPr>
          <p:cNvPr id="3" name="Picture Placeholder 2">
            <a:extLst>
              <a:ext uri="{FF2B5EF4-FFF2-40B4-BE49-F238E27FC236}">
                <a16:creationId xmlns:a16="http://schemas.microsoft.com/office/drawing/2014/main" id="{4426D05C-3D9D-6C55-F3A4-48878E382E91}"/>
              </a:ext>
            </a:extLst>
          </p:cNvPr>
          <p:cNvSpPr>
            <a:spLocks noGrp="1"/>
          </p:cNvSpPr>
          <p:nvPr>
            <p:ph type="pic" sz="quarter" idx="13"/>
          </p:nvPr>
        </p:nvSpPr>
        <p:spPr>
          <a:xfrm>
            <a:off x="6859936" y="1331647"/>
            <a:ext cx="5332064" cy="3151575"/>
          </a:xfrm>
        </p:spPr>
        <p:txBody>
          <a:bodyPr/>
          <a:lstStyle/>
          <a:p>
            <a:r>
              <a:rPr lang="en-US" dirty="0"/>
              <a:t>The whole purpose of the Schedule making  program is to keep up with all your upcoming Information organized. This program will take all of your information and store it and show all your upcoming events and times.</a:t>
            </a:r>
          </a:p>
        </p:txBody>
      </p:sp>
    </p:spTree>
    <p:extLst>
      <p:ext uri="{BB962C8B-B14F-4D97-AF65-F5344CB8AC3E}">
        <p14:creationId xmlns:p14="http://schemas.microsoft.com/office/powerpoint/2010/main" val="3111549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DE6B89-9484-4E50-8387-C55E031D8549}"/>
              </a:ext>
            </a:extLst>
          </p:cNvPr>
          <p:cNvSpPr>
            <a:spLocks noGrp="1"/>
          </p:cNvSpPr>
          <p:nvPr>
            <p:ph type="title"/>
          </p:nvPr>
        </p:nvSpPr>
        <p:spPr>
          <a:xfrm>
            <a:off x="648935" y="180644"/>
            <a:ext cx="10900146" cy="935776"/>
          </a:xfrm>
        </p:spPr>
        <p:txBody>
          <a:bodyPr anchor="ctr">
            <a:normAutofit/>
          </a:bodyPr>
          <a:lstStyle/>
          <a:p>
            <a:pPr>
              <a:lnSpc>
                <a:spcPct val="140000"/>
              </a:lnSpc>
            </a:pPr>
            <a:r>
              <a:rPr lang="en-US" dirty="0"/>
              <a:t>The Idea!</a:t>
            </a:r>
            <a:endParaRPr lang="en-US"/>
          </a:p>
        </p:txBody>
      </p:sp>
      <p:pic>
        <p:nvPicPr>
          <p:cNvPr id="30" name="Picture Placeholder 29" descr="A black screen with yellow and green text&#10;&#10;Description automatically generated">
            <a:extLst>
              <a:ext uri="{FF2B5EF4-FFF2-40B4-BE49-F238E27FC236}">
                <a16:creationId xmlns:a16="http://schemas.microsoft.com/office/drawing/2014/main" id="{3AC153CE-77DA-63E0-B712-266101828592}"/>
              </a:ext>
            </a:extLst>
          </p:cNvPr>
          <p:cNvPicPr>
            <a:picLocks noGrp="1" noChangeAspect="1"/>
          </p:cNvPicPr>
          <p:nvPr>
            <p:ph idx="1"/>
          </p:nvPr>
        </p:nvPicPr>
        <p:blipFill>
          <a:blip r:embed="rId3"/>
          <a:stretch>
            <a:fillRect/>
          </a:stretch>
        </p:blipFill>
        <p:spPr>
          <a:xfrm>
            <a:off x="5338782" y="1438274"/>
            <a:ext cx="6853218" cy="4352925"/>
          </a:xfrm>
          <a:noFill/>
        </p:spPr>
      </p:pic>
      <p:sp>
        <p:nvSpPr>
          <p:cNvPr id="5" name="Content Placeholder 4">
            <a:extLst>
              <a:ext uri="{FF2B5EF4-FFF2-40B4-BE49-F238E27FC236}">
                <a16:creationId xmlns:a16="http://schemas.microsoft.com/office/drawing/2014/main" id="{30EB58E2-A9A0-481A-8B5B-381B836CE40B}"/>
              </a:ext>
            </a:extLst>
          </p:cNvPr>
          <p:cNvSpPr>
            <a:spLocks noGrp="1"/>
          </p:cNvSpPr>
          <p:nvPr>
            <p:ph idx="13"/>
          </p:nvPr>
        </p:nvSpPr>
        <p:spPr>
          <a:xfrm>
            <a:off x="419099" y="1812780"/>
            <a:ext cx="4727735" cy="3029446"/>
          </a:xfrm>
        </p:spPr>
        <p:txBody>
          <a:bodyPr anchor="t">
            <a:normAutofit/>
          </a:bodyPr>
          <a:lstStyle/>
          <a:p>
            <a:r>
              <a:rPr lang="en-US" dirty="0"/>
              <a:t>When we use a schedule Organizer, we typically think of a calendar to help us or use our digital phones to visually see what we have going on in the coming day. But, for this project I wanted it a </a:t>
            </a:r>
            <a:r>
              <a:rPr lang="en-US" dirty="0" err="1"/>
              <a:t>py</a:t>
            </a:r>
            <a:r>
              <a:rPr lang="en-US" dirty="0"/>
              <a:t>. file to able to type these events/times in for a better understanding. </a:t>
            </a:r>
          </a:p>
        </p:txBody>
      </p:sp>
      <p:sp>
        <p:nvSpPr>
          <p:cNvPr id="23" name="Footer Placeholder 22">
            <a:extLst>
              <a:ext uri="{FF2B5EF4-FFF2-40B4-BE49-F238E27FC236}">
                <a16:creationId xmlns:a16="http://schemas.microsoft.com/office/drawing/2014/main" id="{C50BB1C4-223C-42B9-AF6A-F40E305B1A0E}"/>
              </a:ext>
            </a:extLst>
          </p:cNvPr>
          <p:cNvSpPr>
            <a:spLocks noGrp="1"/>
          </p:cNvSpPr>
          <p:nvPr>
            <p:ph type="ftr" sz="quarter" idx="11"/>
          </p:nvPr>
        </p:nvSpPr>
        <p:spPr>
          <a:xfrm>
            <a:off x="642917" y="6309360"/>
            <a:ext cx="3423986" cy="457200"/>
          </a:xfrm>
        </p:spPr>
        <p:txBody>
          <a:bodyPr anchor="ctr">
            <a:normAutofit/>
          </a:bodyPr>
          <a:lstStyle/>
          <a:p>
            <a:pPr>
              <a:spcAft>
                <a:spcPts val="600"/>
              </a:spcAft>
            </a:pPr>
            <a:r>
              <a:rPr lang="en-US" dirty="0"/>
              <a:t>Schedule Making </a:t>
            </a:r>
            <a:endParaRPr lang="en-US"/>
          </a:p>
        </p:txBody>
      </p:sp>
      <p:sp>
        <p:nvSpPr>
          <p:cNvPr id="39" name="Date Placeholder 7">
            <a:extLst>
              <a:ext uri="{FF2B5EF4-FFF2-40B4-BE49-F238E27FC236}">
                <a16:creationId xmlns:a16="http://schemas.microsoft.com/office/drawing/2014/main" id="{194DADFC-CE17-23A3-9B1D-C63DDDCEC290}"/>
              </a:ext>
            </a:extLst>
          </p:cNvPr>
          <p:cNvSpPr>
            <a:spLocks noGrp="1"/>
          </p:cNvSpPr>
          <p:nvPr>
            <p:ph type="dt" sz="half" idx="10"/>
          </p:nvPr>
        </p:nvSpPr>
        <p:spPr>
          <a:xfrm>
            <a:off x="5373620" y="6309360"/>
            <a:ext cx="3411973" cy="457200"/>
          </a:xfrm>
        </p:spPr>
        <p:txBody>
          <a:bodyPr/>
          <a:lstStyle/>
          <a:p>
            <a:pPr>
              <a:spcAft>
                <a:spcPts val="600"/>
              </a:spcAft>
            </a:pPr>
            <a:fld id="{DD9E41B7-A2DB-4285-A7A5-A1084718EB55}" type="datetime1">
              <a:rPr lang="en-US" smtClean="0"/>
              <a:pPr>
                <a:spcAft>
                  <a:spcPts val="600"/>
                </a:spcAft>
              </a:pPr>
              <a:t>12/3/2023</a:t>
            </a:fld>
            <a:endParaRPr lang="en-US"/>
          </a:p>
        </p:txBody>
      </p:sp>
      <p:sp>
        <p:nvSpPr>
          <p:cNvPr id="24" name="Slide Number Placeholder 23">
            <a:extLst>
              <a:ext uri="{FF2B5EF4-FFF2-40B4-BE49-F238E27FC236}">
                <a16:creationId xmlns:a16="http://schemas.microsoft.com/office/drawing/2014/main" id="{29B547D4-09F9-49AB-B5C7-2EDDB233C78D}"/>
              </a:ext>
            </a:extLst>
          </p:cNvPr>
          <p:cNvSpPr>
            <a:spLocks noGrp="1"/>
          </p:cNvSpPr>
          <p:nvPr>
            <p:ph type="sldNum" sz="quarter" idx="12"/>
          </p:nvPr>
        </p:nvSpPr>
        <p:spPr>
          <a:xfrm>
            <a:off x="10569202" y="6309360"/>
            <a:ext cx="979879" cy="457200"/>
          </a:xfrm>
        </p:spPr>
        <p:txBody>
          <a:bodyPr anchor="b">
            <a:normAutofit/>
          </a:bodyPr>
          <a:lstStyle/>
          <a:p>
            <a:pPr>
              <a:spcAft>
                <a:spcPts val="600"/>
              </a:spcAft>
            </a:pPr>
            <a:fld id="{FAEF9944-A4F6-4C59-AEBD-678D6480B8EA}" type="slidenum">
              <a:rPr lang="en-US" smtClean="0"/>
              <a:pPr>
                <a:spcAft>
                  <a:spcPts val="600"/>
                </a:spcAft>
              </a:pPr>
              <a:t>2</a:t>
            </a:fld>
            <a:endParaRPr lang="en-US"/>
          </a:p>
        </p:txBody>
      </p:sp>
    </p:spTree>
    <p:extLst>
      <p:ext uri="{BB962C8B-B14F-4D97-AF65-F5344CB8AC3E}">
        <p14:creationId xmlns:p14="http://schemas.microsoft.com/office/powerpoint/2010/main" val="3318299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2708620-5F6D-2E35-3AEC-D13E1131537B}"/>
              </a:ext>
            </a:extLst>
          </p:cNvPr>
          <p:cNvSpPr>
            <a:spLocks noGrp="1"/>
          </p:cNvSpPr>
          <p:nvPr>
            <p:ph type="title"/>
          </p:nvPr>
        </p:nvSpPr>
        <p:spPr>
          <a:xfrm>
            <a:off x="648935" y="180644"/>
            <a:ext cx="10900146" cy="935776"/>
          </a:xfrm>
        </p:spPr>
        <p:txBody>
          <a:bodyPr anchor="ctr">
            <a:normAutofit/>
          </a:bodyPr>
          <a:lstStyle/>
          <a:p>
            <a:pPr>
              <a:lnSpc>
                <a:spcPct val="140000"/>
              </a:lnSpc>
            </a:pPr>
            <a:r>
              <a:rPr lang="en-US" dirty="0"/>
              <a:t>The Parts</a:t>
            </a:r>
            <a:endParaRPr lang="en-US"/>
          </a:p>
        </p:txBody>
      </p:sp>
      <p:pic>
        <p:nvPicPr>
          <p:cNvPr id="10" name="Picture Placeholder 9" descr="A screen shot of a computer&#10;&#10;Description automatically generated">
            <a:extLst>
              <a:ext uri="{FF2B5EF4-FFF2-40B4-BE49-F238E27FC236}">
                <a16:creationId xmlns:a16="http://schemas.microsoft.com/office/drawing/2014/main" id="{DFF1EF25-BC1E-0FF1-3356-5AED65AC57D8}"/>
              </a:ext>
            </a:extLst>
          </p:cNvPr>
          <p:cNvPicPr>
            <a:picLocks noGrp="1" noChangeAspect="1"/>
          </p:cNvPicPr>
          <p:nvPr>
            <p:ph idx="1"/>
          </p:nvPr>
        </p:nvPicPr>
        <p:blipFill rotWithShape="1">
          <a:blip r:embed="rId2"/>
          <a:srcRect r="7821" b="-1"/>
          <a:stretch/>
        </p:blipFill>
        <p:spPr>
          <a:xfrm>
            <a:off x="161925" y="1618857"/>
            <a:ext cx="4090300" cy="4188065"/>
          </a:xfrm>
          <a:noFill/>
        </p:spPr>
      </p:pic>
      <p:sp>
        <p:nvSpPr>
          <p:cNvPr id="24" name="Content Placeholder 4">
            <a:extLst>
              <a:ext uri="{FF2B5EF4-FFF2-40B4-BE49-F238E27FC236}">
                <a16:creationId xmlns:a16="http://schemas.microsoft.com/office/drawing/2014/main" id="{B9BF3D7C-135D-94C9-3D04-1C7CA1B145A4}"/>
              </a:ext>
            </a:extLst>
          </p:cNvPr>
          <p:cNvSpPr>
            <a:spLocks noGrp="1"/>
          </p:cNvSpPr>
          <p:nvPr>
            <p:ph idx="18"/>
          </p:nvPr>
        </p:nvSpPr>
        <p:spPr>
          <a:xfrm>
            <a:off x="4336486" y="1828356"/>
            <a:ext cx="3519028" cy="465155"/>
          </a:xfrm>
        </p:spPr>
        <p:txBody>
          <a:bodyPr/>
          <a:lstStyle/>
          <a:p>
            <a:r>
              <a:rPr lang="en-US" dirty="0"/>
              <a:t>How I made it.</a:t>
            </a:r>
          </a:p>
        </p:txBody>
      </p:sp>
      <p:sp>
        <p:nvSpPr>
          <p:cNvPr id="17" name="Subtitle 2">
            <a:extLst>
              <a:ext uri="{FF2B5EF4-FFF2-40B4-BE49-F238E27FC236}">
                <a16:creationId xmlns:a16="http://schemas.microsoft.com/office/drawing/2014/main" id="{4A8AE305-75CD-E3AA-AE26-48DB9B4F82ED}"/>
              </a:ext>
            </a:extLst>
          </p:cNvPr>
          <p:cNvSpPr>
            <a:spLocks noGrp="1"/>
          </p:cNvSpPr>
          <p:nvPr>
            <p:ph idx="17"/>
          </p:nvPr>
        </p:nvSpPr>
        <p:spPr>
          <a:xfrm>
            <a:off x="4336486" y="2419555"/>
            <a:ext cx="3519028" cy="3197260"/>
          </a:xfrm>
        </p:spPr>
        <p:txBody>
          <a:bodyPr anchor="t">
            <a:normAutofit/>
          </a:bodyPr>
          <a:lstStyle/>
          <a:p>
            <a:r>
              <a:rPr lang="en-US" dirty="0"/>
              <a:t>When we run the file in the terminal our source (The code on the top helps us create the schedule). This part of the file is what is the actual work that I did to make this program.</a:t>
            </a:r>
          </a:p>
        </p:txBody>
      </p:sp>
      <p:sp>
        <p:nvSpPr>
          <p:cNvPr id="26" name="Content Placeholder 6">
            <a:extLst>
              <a:ext uri="{FF2B5EF4-FFF2-40B4-BE49-F238E27FC236}">
                <a16:creationId xmlns:a16="http://schemas.microsoft.com/office/drawing/2014/main" id="{0F685C4B-4711-1EE7-2054-FE9CD0509ECC}"/>
              </a:ext>
            </a:extLst>
          </p:cNvPr>
          <p:cNvSpPr>
            <a:spLocks noGrp="1"/>
          </p:cNvSpPr>
          <p:nvPr>
            <p:ph idx="16"/>
          </p:nvPr>
        </p:nvSpPr>
        <p:spPr>
          <a:xfrm>
            <a:off x="8024037" y="1834005"/>
            <a:ext cx="3519028" cy="465155"/>
          </a:xfrm>
        </p:spPr>
        <p:txBody>
          <a:bodyPr/>
          <a:lstStyle/>
          <a:p>
            <a:r>
              <a:rPr lang="en-US" dirty="0"/>
              <a:t>How it is made.</a:t>
            </a:r>
          </a:p>
        </p:txBody>
      </p:sp>
      <p:sp>
        <p:nvSpPr>
          <p:cNvPr id="28" name="Content Placeholder 7">
            <a:extLst>
              <a:ext uri="{FF2B5EF4-FFF2-40B4-BE49-F238E27FC236}">
                <a16:creationId xmlns:a16="http://schemas.microsoft.com/office/drawing/2014/main" id="{46A408D6-016A-AAB8-01ED-CAE672568B28}"/>
              </a:ext>
            </a:extLst>
          </p:cNvPr>
          <p:cNvSpPr>
            <a:spLocks noGrp="1"/>
          </p:cNvSpPr>
          <p:nvPr>
            <p:ph idx="15"/>
          </p:nvPr>
        </p:nvSpPr>
        <p:spPr>
          <a:xfrm>
            <a:off x="8024037" y="2419555"/>
            <a:ext cx="3519028" cy="3197260"/>
          </a:xfrm>
        </p:spPr>
        <p:txBody>
          <a:bodyPr/>
          <a:lstStyle/>
          <a:p>
            <a:r>
              <a:rPr lang="en-US" dirty="0"/>
              <a:t>When you break down this code are main parts are the Schedule class and a main function The two main parts are developed to take your information and store it in an organized matter.</a:t>
            </a:r>
          </a:p>
        </p:txBody>
      </p:sp>
      <p:sp>
        <p:nvSpPr>
          <p:cNvPr id="6" name="Footer Placeholder 5">
            <a:extLst>
              <a:ext uri="{FF2B5EF4-FFF2-40B4-BE49-F238E27FC236}">
                <a16:creationId xmlns:a16="http://schemas.microsoft.com/office/drawing/2014/main" id="{875D5477-C7BD-5DE6-2088-B2806FE5AB38}"/>
              </a:ext>
            </a:extLst>
          </p:cNvPr>
          <p:cNvSpPr>
            <a:spLocks noGrp="1"/>
          </p:cNvSpPr>
          <p:nvPr>
            <p:ph type="ftr" sz="quarter" idx="11"/>
          </p:nvPr>
        </p:nvSpPr>
        <p:spPr>
          <a:xfrm>
            <a:off x="642917" y="6309360"/>
            <a:ext cx="3423986" cy="457200"/>
          </a:xfrm>
        </p:spPr>
        <p:txBody>
          <a:bodyPr anchor="ctr">
            <a:normAutofit/>
          </a:bodyPr>
          <a:lstStyle/>
          <a:p>
            <a:pPr>
              <a:spcAft>
                <a:spcPts val="600"/>
              </a:spcAft>
            </a:pPr>
            <a:r>
              <a:rPr lang="en-US"/>
              <a:t>Presentation Title</a:t>
            </a:r>
          </a:p>
        </p:txBody>
      </p:sp>
      <p:sp>
        <p:nvSpPr>
          <p:cNvPr id="7" name="Date Placeholder 6">
            <a:extLst>
              <a:ext uri="{FF2B5EF4-FFF2-40B4-BE49-F238E27FC236}">
                <a16:creationId xmlns:a16="http://schemas.microsoft.com/office/drawing/2014/main" id="{F48AEF13-FC0A-D603-3738-76BE28CFA9C7}"/>
              </a:ext>
            </a:extLst>
          </p:cNvPr>
          <p:cNvSpPr>
            <a:spLocks noGrp="1"/>
          </p:cNvSpPr>
          <p:nvPr>
            <p:ph type="dt" sz="half" idx="10"/>
          </p:nvPr>
        </p:nvSpPr>
        <p:spPr>
          <a:xfrm>
            <a:off x="5373620" y="6309360"/>
            <a:ext cx="3411973" cy="457200"/>
          </a:xfrm>
        </p:spPr>
        <p:txBody>
          <a:bodyPr anchor="ctr">
            <a:normAutofit/>
          </a:bodyPr>
          <a:lstStyle/>
          <a:p>
            <a:pPr>
              <a:spcAft>
                <a:spcPts val="600"/>
              </a:spcAft>
            </a:pPr>
            <a:fld id="{07B0C15C-146D-42C9-B24A-389A27E5FC3F}" type="datetime1">
              <a:rPr lang="en-US" smtClean="0"/>
              <a:pPr>
                <a:spcAft>
                  <a:spcPts val="600"/>
                </a:spcAft>
              </a:pPr>
              <a:t>12/3/2023</a:t>
            </a:fld>
            <a:endParaRPr lang="en-US"/>
          </a:p>
        </p:txBody>
      </p:sp>
      <p:sp>
        <p:nvSpPr>
          <p:cNvPr id="8" name="Slide Number Placeholder 7">
            <a:extLst>
              <a:ext uri="{FF2B5EF4-FFF2-40B4-BE49-F238E27FC236}">
                <a16:creationId xmlns:a16="http://schemas.microsoft.com/office/drawing/2014/main" id="{614E1103-6BDA-E442-3623-813158763195}"/>
              </a:ext>
            </a:extLst>
          </p:cNvPr>
          <p:cNvSpPr>
            <a:spLocks noGrp="1"/>
          </p:cNvSpPr>
          <p:nvPr>
            <p:ph type="sldNum" sz="quarter" idx="12"/>
          </p:nvPr>
        </p:nvSpPr>
        <p:spPr>
          <a:xfrm>
            <a:off x="10569202" y="6309360"/>
            <a:ext cx="979879" cy="457200"/>
          </a:xfrm>
        </p:spPr>
        <p:txBody>
          <a:bodyPr anchor="b">
            <a:normAutofit/>
          </a:bodyPr>
          <a:lstStyle/>
          <a:p>
            <a:pPr>
              <a:spcAft>
                <a:spcPts val="600"/>
              </a:spcAft>
            </a:pPr>
            <a:fld id="{FAEF9944-A4F6-4C59-AEBD-678D6480B8EA}" type="slidenum">
              <a:rPr lang="en-US" smtClean="0"/>
              <a:pPr>
                <a:spcAft>
                  <a:spcPts val="600"/>
                </a:spcAft>
              </a:pPr>
              <a:t>3</a:t>
            </a:fld>
            <a:endParaRPr lang="en-US"/>
          </a:p>
        </p:txBody>
      </p:sp>
    </p:spTree>
    <p:extLst>
      <p:ext uri="{BB962C8B-B14F-4D97-AF65-F5344CB8AC3E}">
        <p14:creationId xmlns:p14="http://schemas.microsoft.com/office/powerpoint/2010/main" val="671335623"/>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 design" id="{8DF40F11-961C-40C1-B57E-2C85D77BE8AB}" vid="{190CBECE-7035-4069-999B-A1AE92AB27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TaxCatchAll xmlns="230e9df3-be65-4c73-a93b-d1236ebd677e" xsi:nil="true"/>
    <MediaServiceKeyPoints xmlns="71af3243-3dd4-4a8d-8c0d-dd76da1f02a5" xsi:nil="true"/>
    <Background xmlns="71af3243-3dd4-4a8d-8c0d-dd76da1f02a5">false</Background>
    <ImageTagsTaxHTField xmlns="71af3243-3dd4-4a8d-8c0d-dd76da1f02a5">
      <Terms xmlns="http://schemas.microsoft.com/office/infopath/2007/PartnerControls"/>
    </ImageTagsTaxHTFiel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B374A7-2E79-4FEF-822D-2492B9AD907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52330D6-F005-4F15-8FBA-5049BFF093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093A0A0-A69C-47FE-9FE5-21F06181BF4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{0137F17E-80E4-4FA3-A165-17CA264492CB}tf56000440_win32</Template>
  <TotalTime>49</TotalTime>
  <Words>206</Words>
  <Application>Microsoft Office PowerPoint</Application>
  <PresentationFormat>Widescreen</PresentationFormat>
  <Paragraphs>18</Paragraphs>
  <Slides>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Meiryo</vt:lpstr>
      <vt:lpstr>Arial</vt:lpstr>
      <vt:lpstr>Calibri</vt:lpstr>
      <vt:lpstr>Corbel</vt:lpstr>
      <vt:lpstr>ShojiVTI</vt:lpstr>
      <vt:lpstr>Schedule Making Project</vt:lpstr>
      <vt:lpstr>The Idea!</vt:lpstr>
      <vt:lpstr>The Parts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Schedule Making Project</dc:title>
  <dc:creator>Bryson Markley</dc:creator>
  <cp:lastModifiedBy>Bryson Markley</cp:lastModifiedBy>
  <cp:revision>1</cp:revision>
  <dcterms:created xsi:type="dcterms:W3CDTF">2023-12-03T22:23:58Z</dcterms:created>
  <dcterms:modified xsi:type="dcterms:W3CDTF">2023-12-03T23:13:40Z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