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5F56-A23D-42A9-937B-F64828B17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B8E46-61DD-4032-93AA-A6156DC82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0147D-95D3-4DD2-9EED-A4CDB16D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F21D-1898-40DD-AD59-B964EEB1A23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DAA3-4682-44D0-9360-8E6BD386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8F765-62AB-4266-A870-C6E59885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6E9D-6A98-431F-A43E-E09D40C3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5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50EF-EF69-4168-9CAE-7ADC4C96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AC9E4-C262-45FE-88F4-64C00DE1B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CE5E2-C584-4DE8-A4A9-7E34036E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F21D-1898-40DD-AD59-B964EEB1A23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5464F-3FF8-4EE1-B1B6-680EB7DC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67362-173B-4452-B688-7AC46163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6E9D-6A98-431F-A43E-E09D40C3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2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D7319-1D8E-4260-8274-54E2E4170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A6E15-0C99-4414-9DEA-026472F69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2FE43-573C-4684-B3BB-FC139461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F21D-1898-40DD-AD59-B964EEB1A23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AAAFC-FEEC-4800-A184-1816A506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080B7-28CD-419C-99DF-52FF4179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6E9D-6A98-431F-A43E-E09D40C3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8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FAEB-DA82-4568-9785-8F5F4EB2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8492-EA09-4B18-AAD8-D92006C2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A25B0-9C71-4455-A224-BD7BDCB7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F21D-1898-40DD-AD59-B964EEB1A23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CC53E-88BD-4753-9CC0-AB8FAA60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AD552-8CD6-402E-83C8-5C322683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6E9D-6A98-431F-A43E-E09D40C3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9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AE27-3F41-4BD2-B973-889AF606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C5C1-9A67-40C7-89A6-2F98825DA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449B4-26AB-499E-B14D-951461D2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F21D-1898-40DD-AD59-B964EEB1A23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73534-0910-4CFE-8882-7C15D93F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7DA3E-967B-4268-8C1F-E0CCFEDA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6E9D-6A98-431F-A43E-E09D40C3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3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C00C-9D9A-4A05-80BB-46F77985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87307-A874-413A-B4BF-915B2F40A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271D9-70BB-47E7-8FCA-D9F3C477A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4C7CA-00B2-4079-BDC4-928D7D46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F21D-1898-40DD-AD59-B964EEB1A23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17A3D-87C8-47F6-BE54-F16454AB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1CF2E-5450-44CE-B3B2-DB1E617B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6E9D-6A98-431F-A43E-E09D40C3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9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EEA9-17A9-4395-BD36-F559323C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FD3A0-F1B8-4A56-8380-B0C9B4619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1D450-7778-4305-977E-2E06DB3CB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A4119-9EBA-4D48-8169-7E46C5586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27003-D97F-488D-AA6B-55E0F0EEA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9A5D3-37E0-499F-B6C4-C756DA31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F21D-1898-40DD-AD59-B964EEB1A23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6ED72-2F78-45EA-95FB-3338D80B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EE543-65A1-4711-BEBD-8B0BDC82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6E9D-6A98-431F-A43E-E09D40C3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7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679B-C193-4FE8-927F-73DE7D6A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AF01C-C115-4DD0-9EDE-72A60061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F21D-1898-40DD-AD59-B964EEB1A23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2D05D-B227-4EBC-8C58-1F9BC110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5B545-149F-4286-9D5B-F26D4345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6E9D-6A98-431F-A43E-E09D40C3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04EAD-F7F5-4114-B734-6EC3742C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F21D-1898-40DD-AD59-B964EEB1A23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1EAC8C-22DE-452B-9981-68B45302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C14C6-0AA1-41B7-9928-92019EA0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6E9D-6A98-431F-A43E-E09D40C3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5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D69D-06D0-4E76-A3BF-37246F18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C61CC-7F42-47AB-9B84-406614A4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812E1-FBAD-481A-B2E3-DAA2A20BB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B1F81-336B-43F5-B55C-74CFD45F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F21D-1898-40DD-AD59-B964EEB1A23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7DC16-0161-48FF-8B26-597325D1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10159-C616-4889-B9C6-5449E728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6E9D-6A98-431F-A43E-E09D40C3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5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8947-2D4A-41E8-B6A0-8C32B2DE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FC1E6-7457-4A4C-AC3D-E3F3A6305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BA049-57F7-430D-9565-73937E8A1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86DC2-45A1-41C6-9DD6-AFFA7F6F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4F21D-1898-40DD-AD59-B964EEB1A23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44D13-40B6-4A0F-B828-78CDDED8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4822D-6484-4532-8204-63285F55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6E9D-6A98-431F-A43E-E09D40C3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9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D3002-56A2-4476-A9D7-BA2D222B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00D5B-FE25-4331-8B31-75F92EFE5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AFB63-1AEF-4F21-A87E-1B398ACCC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4F21D-1898-40DD-AD59-B964EEB1A23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DDAD7-368F-4B57-93EB-5D7E83268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D1DAB-E5EA-47D6-AFED-6EE998238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6E9D-6A98-431F-A43E-E09D40C3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9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DE47-702A-4EC8-AF60-037D80A83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DA04A-00F0-4EDC-8208-6CE35197DA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9B1B495E-16B5-43C6-B4FD-63016E32E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96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0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Gigliotti</dc:creator>
  <cp:lastModifiedBy>Ashley Gigliotti</cp:lastModifiedBy>
  <cp:revision>1</cp:revision>
  <dcterms:created xsi:type="dcterms:W3CDTF">2021-04-30T23:52:53Z</dcterms:created>
  <dcterms:modified xsi:type="dcterms:W3CDTF">2021-04-30T23:53:24Z</dcterms:modified>
</cp:coreProperties>
</file>