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6"/>
    <p:restoredTop sz="96327"/>
  </p:normalViewPr>
  <p:slideViewPr>
    <p:cSldViewPr snapToGrid="0">
      <p:cViewPr varScale="1">
        <p:scale>
          <a:sx n="94" d="100"/>
          <a:sy n="94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https://github.com/xavier7115/password-generator-forke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su-is/Secure-Password-Generator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6A3F1D4-DEF1-47DE-A12A-4C1B3F3BA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588008">
            <a:off x="-1106136" y="1065026"/>
            <a:ext cx="6011451" cy="5224230"/>
            <a:chOff x="5281603" y="104898"/>
            <a:chExt cx="6910438" cy="6005491"/>
          </a:xfrm>
        </p:grpSpPr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E2E8FF96-97BA-454F-AA5D-5E7A49303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8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E51DAE-C187-4524-BFE4-2FA20A12D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37" y="331503"/>
              <a:ext cx="6676004" cy="5235372"/>
              <a:chOff x="5516006" y="331455"/>
              <a:chExt cx="6676004" cy="523537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650558-19C1-4312-A6B0-F0CE493A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7" y="33145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0D69AA-43C3-45CD-906F-2966EA72A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9" y="33827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6CD6ED4-9C15-4E3B-9A49-4ED5FD389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8" y="34758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6567160-597C-49C7-87FA-D4BE8650B6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56" y="3680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29C9F29-E6B9-408B-97AF-86819559F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74" y="38916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6FA11DF-7FE8-4741-BAC0-9AF415A63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76" y="41748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AE1D27-80BB-4F13-90E9-EEC930CE5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33" y="44580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CF56FBA-051E-4549-86A3-4B33A77C61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21" y="47941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F2C49A1-67CC-4710-9B7C-CB80BEF65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91" y="52427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F9D302-E5F1-44D8-93F1-3582612344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41" y="57054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6723A2-4849-46BA-B503-984740D77E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91" y="62125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B0CAE57-FFB4-43A7-99E2-81C5B5CFF5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75" y="69033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88CC0C-6FC4-448F-A395-E295A70AA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9001" y="75498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2CBDE23-8B3A-444A-B31C-BA26E754F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202" y="81962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B0A9BBC-9F8C-4D53-9CB7-D1460936C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23" y="8955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209C763-07CB-4E83-B4C0-B7077C73D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81" y="96795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17C9D17-C51D-48FC-8395-8D765B7A3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85" y="10479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1062495-0566-4C29-BDBD-0B717D2683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68" y="113136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B71EE13-CCB1-425D-8C39-690452A39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13" y="122161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C51C0F4-08A1-4771-9CE6-E54FE2F5B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54" y="132158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65D41C0-DC38-4625-9A1B-3A853DEA8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14" y="141742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174BFD9-4AE7-4956-B935-23A0E1245D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69" y="151770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F5FBD61-C4D0-4879-AE01-02530C9D8A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63" y="1627194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C0D2F64-664F-4AB8-8CFD-4AE423E3B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27" y="173575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646F3B3-5B9F-42A8-BBBE-3520A088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90" y="1909979"/>
                <a:ext cx="117320" cy="8290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E63B2AA-3CB5-49A4-8A39-F578840ADF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52" y="2083300"/>
                <a:ext cx="39677" cy="2143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6982DD0-0A68-4949-82D2-EF9EA2C51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20000" flipH="1">
                <a:off x="9127996" y="33420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50AB0F4-F8E8-4CD9-A875-0471ED91B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00000" flipH="1">
                <a:off x="8987583" y="33658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F9CE4DC-D0A9-4D32-95DA-5DBADC9D5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0000" flipH="1">
                <a:off x="8844865" y="35112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45EB0F7-C93A-4BBD-A4C4-7B656048E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0000" flipH="1">
                <a:off x="8706910" y="36566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A9D5E87-498B-41BF-8992-19C1AF51A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80000" flipH="1">
                <a:off x="8568015" y="38783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34D3644-1E08-414D-A6DD-6462F4BB2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760000" flipH="1">
                <a:off x="8429119" y="41000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54C51F5-5C6C-486D-BA4B-9D0BF5FEF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0000" flipH="1">
                <a:off x="8294976" y="44615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00E976F-532C-4A3D-967E-B63323068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0000" flipH="1">
                <a:off x="8160831" y="48230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2134B01-0AAE-406B-8EF2-7E80DE7A5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340000" flipH="1">
                <a:off x="8027695" y="53177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38C6A49-6E42-4159-B96A-4794972F88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20000" flipH="1">
                <a:off x="7894560" y="58123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D18AE19-1192-4233-8B1D-BDA94EA78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0000" flipH="1">
                <a:off x="7761424" y="63070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843AB93-A7A2-4866-874C-88AAE01B7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0000" flipH="1">
                <a:off x="7636651" y="68970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1F72998-6259-433F-A3EC-2478DEB05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0" flipH="1">
                <a:off x="7511876" y="75108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BD2D18E-14F2-4F7D-A450-2843EE452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680000" flipH="1">
                <a:off x="7387903" y="81965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EE16539-1E6D-4EDC-B6AE-E8A481570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0000" flipH="1">
                <a:off x="7268535" y="89303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FC1ED3E-1DE1-4359-B29F-F8063823E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0000" flipH="1">
                <a:off x="7152033" y="97644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AA10AE8-2DA5-42FF-9047-51CF58067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60000" flipH="1">
                <a:off x="7041697" y="105987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D831F2D-75A5-4C34-8E05-60329D414E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40000" flipH="1">
                <a:off x="6931361" y="114330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FF682BA-A723-4AF6-8885-D62B19CDC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20000" flipH="1">
                <a:off x="6819072" y="1235691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369DC7-CA5A-4A8E-9F45-1DFCD8D209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900000" flipH="1">
                <a:off x="6721362" y="133254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EB36D4B-B427-4B20-93E4-5EBB216A2F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20000" flipH="1">
                <a:off x="6617467" y="142921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FA26BC5-9591-4DEB-AF9B-87519E8DB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0" flipH="1">
                <a:off x="6520030" y="152705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6160C5-35E0-4560-90E3-B04690C41E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480000" flipH="1">
                <a:off x="6429573" y="164136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10F25BE-81EA-4B2E-807F-32D6532A7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60000" flipH="1">
                <a:off x="6340531" y="175016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3F45AAE-D664-4B0F-AE81-8003260BE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80000" flipH="1">
                <a:off x="6261752" y="185990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29117F9-A32E-4584-87C9-553B5B0E2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060000" flipH="1">
                <a:off x="6184139" y="197933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B304953-E67B-4A7C-9B6C-C82C57D04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40000" flipH="1">
                <a:off x="6106524" y="209875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A0E47B5-33C1-4A9E-A992-54B6B561E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20000" flipH="1">
                <a:off x="6043200" y="222223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993CCC8-EA62-4172-8E02-A5399EA17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40000" flipH="1">
                <a:off x="5978905" y="234396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58479F-E818-4029-8615-72C422537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20000" flipH="1">
                <a:off x="5912430" y="247032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C97C7F6-0AB1-4301-8F57-0ED702168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0" flipH="1">
                <a:off x="5858867" y="2600547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5F55A2-73EF-4F9D-9591-876C888834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80000" flipH="1">
                <a:off x="5808174" y="273364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B3C0E72-51AB-4211-8F79-9E318C54D6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00000" flipH="1">
                <a:off x="5773255" y="286644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9AE6894-05AC-48E8-B4A5-D9D79B1C5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80000" flipH="1">
                <a:off x="5735956" y="300163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779B3F-3B2F-4919-862E-B5B643A98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860000" flipH="1">
                <a:off x="5700097" y="313845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511FFE1-234F-45CB-92DF-BC737C9F76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40000" flipH="1">
                <a:off x="5665931" y="327502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0F4717B-868F-45B6-B17A-22D9C8E8DE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560000" flipH="1">
                <a:off x="5644468" y="341376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F064AC9-B2F5-447B-BFE7-75CDFCBDFA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40000" flipH="1">
                <a:off x="5626522" y="355412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4AC90A0-49D3-42E6-8554-9D127B431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20000" flipH="1">
                <a:off x="5616421" y="369130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E87C403-11F4-41FD-98E6-32F2DA7496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 flipH="1">
                <a:off x="5611311" y="383482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67E3667-DCEC-4E2E-BA92-7E2C4A593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20000" flipH="1">
                <a:off x="5608533" y="397515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FBF2DE5-4238-4352-8ECB-4214CE58C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00000" flipH="1">
                <a:off x="5605749" y="411548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A614181-98EA-4D12-A70C-8A02EDCF8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780000" flipH="1">
                <a:off x="5624187" y="425361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7407CA6-1E32-49D3-BCCC-D7E2132BB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60000" flipH="1">
                <a:off x="5642615" y="439173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B566D03-C62E-478D-8B5C-31A8C3C60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80000" flipH="1">
                <a:off x="5654803" y="453574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3913D97-AA52-423C-9DAF-0FA803B4E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360000" flipH="1">
                <a:off x="5684436" y="4670707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D5BBE04-1A5D-40EF-8CF1-8235B0E44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40000" flipH="1">
                <a:off x="5714065" y="480804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69C5861-E4E8-4C08-A584-94AA37B1F7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20000" flipH="1">
                <a:off x="5748457" y="494777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2E22AE-0811-4577-AA13-B7F5636F59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40000" flipH="1">
                <a:off x="5792089" y="507688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ACB39E0-25C6-486D-85A5-FB67FA40AC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20000" flipH="1">
                <a:off x="5847437" y="521048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996AA2F-EDC0-4A25-A87C-F389979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00000" flipH="1">
                <a:off x="5900407" y="5341724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1B829D2-BB4C-400A-B4C4-1FBDB97B6E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80000" flipH="1">
                <a:off x="5955761" y="547369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EB1C1D6-0E65-4622-A4D5-393D73B39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1089" y="40090"/>
            <a:ext cx="1139692" cy="4028867"/>
            <a:chOff x="8591089" y="40090"/>
            <a:chExt cx="1139692" cy="4028867"/>
          </a:xfrm>
        </p:grpSpPr>
        <p:sp>
          <p:nvSpPr>
            <p:cNvPr id="100" name="Freeform 435">
              <a:extLst>
                <a:ext uri="{FF2B5EF4-FFF2-40B4-BE49-F238E27FC236}">
                  <a16:creationId xmlns:a16="http://schemas.microsoft.com/office/drawing/2014/main" id="{8F0B0269-5E47-42B2-8748-B3D08D86C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273242">
              <a:off x="8591089" y="40090"/>
              <a:ext cx="1051990" cy="4028867"/>
            </a:xfrm>
            <a:custGeom>
              <a:avLst/>
              <a:gdLst>
                <a:gd name="connsiteX0" fmla="*/ 1026114 w 1051990"/>
                <a:gd name="connsiteY0" fmla="*/ 0 h 4028867"/>
                <a:gd name="connsiteX1" fmla="*/ 1051990 w 1051990"/>
                <a:gd name="connsiteY1" fmla="*/ 10514 h 4028867"/>
                <a:gd name="connsiteX2" fmla="*/ 947223 w 1051990"/>
                <a:gd name="connsiteY2" fmla="*/ 105732 h 4028867"/>
                <a:gd name="connsiteX3" fmla="*/ 25213 w 1051990"/>
                <a:gd name="connsiteY3" fmla="*/ 2331661 h 4028867"/>
                <a:gd name="connsiteX4" fmla="*/ 480951 w 1051990"/>
                <a:gd name="connsiteY4" fmla="*/ 3963982 h 4028867"/>
                <a:gd name="connsiteX5" fmla="*/ 514062 w 1051990"/>
                <a:gd name="connsiteY5" fmla="*/ 4015630 h 4028867"/>
                <a:gd name="connsiteX6" fmla="*/ 492604 w 1051990"/>
                <a:gd name="connsiteY6" fmla="*/ 4028867 h 4028867"/>
                <a:gd name="connsiteX7" fmla="*/ 459388 w 1051990"/>
                <a:gd name="connsiteY7" fmla="*/ 3977055 h 4028867"/>
                <a:gd name="connsiteX8" fmla="*/ 0 w 1051990"/>
                <a:gd name="connsiteY8" fmla="*/ 2331661 h 4028867"/>
                <a:gd name="connsiteX9" fmla="*/ 929395 w 1051990"/>
                <a:gd name="connsiteY9" fmla="*/ 87904 h 402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990" h="4028867">
                  <a:moveTo>
                    <a:pt x="1026114" y="0"/>
                  </a:moveTo>
                  <a:lnTo>
                    <a:pt x="1051990" y="10514"/>
                  </a:lnTo>
                  <a:lnTo>
                    <a:pt x="947223" y="105732"/>
                  </a:lnTo>
                  <a:cubicBezTo>
                    <a:pt x="377558" y="675396"/>
                    <a:pt x="25213" y="1462381"/>
                    <a:pt x="25213" y="2331661"/>
                  </a:cubicBezTo>
                  <a:cubicBezTo>
                    <a:pt x="25212" y="2929290"/>
                    <a:pt x="191751" y="3488023"/>
                    <a:pt x="480951" y="3963982"/>
                  </a:cubicBezTo>
                  <a:lnTo>
                    <a:pt x="514062" y="4015630"/>
                  </a:lnTo>
                  <a:lnTo>
                    <a:pt x="492604" y="4028867"/>
                  </a:lnTo>
                  <a:lnTo>
                    <a:pt x="459388" y="3977055"/>
                  </a:lnTo>
                  <a:cubicBezTo>
                    <a:pt x="167872" y="3497285"/>
                    <a:pt x="0" y="2934077"/>
                    <a:pt x="0" y="2331661"/>
                  </a:cubicBezTo>
                  <a:cubicBezTo>
                    <a:pt x="0" y="1455419"/>
                    <a:pt x="355167" y="662131"/>
                    <a:pt x="929395" y="87904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8EC3A7-71C8-4492-A948-E96271A7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705463" y="53848"/>
              <a:ext cx="1025318" cy="3523101"/>
              <a:chOff x="8705463" y="53848"/>
              <a:chExt cx="1025318" cy="352310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B12C727-45C3-4899-9881-69ED4E8A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3242" flipH="1">
                <a:off x="9082948" y="-1893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C879399-9859-47DA-A906-6DBD4DEEF2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3242" flipH="1">
                <a:off x="9039111" y="8368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C9659A-1759-4860-94DC-D1CF02A7B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393242" flipH="1">
                <a:off x="8990567" y="18804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0C76547-B070-4F64-BEC8-BEFBF03D5B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3242" flipH="1">
                <a:off x="8947236" y="29131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4E6801B-5BD1-449E-9134-6B687673C6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3242" flipH="1">
                <a:off x="8914176" y="40482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1E568C2-8448-4FA5-A216-0669A959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3242" flipH="1">
                <a:off x="8880490" y="513759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52C1A8F-2D2F-4AF3-9399-EB3611EB2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853242" flipH="1">
                <a:off x="8854810" y="62027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B8813C4-A851-495E-B914-7DAD5286C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3242" flipH="1">
                <a:off x="8832959" y="73370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6A11785-5A81-4C38-B731-6BA65A48C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3242" flipH="1">
                <a:off x="8811109" y="84713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575197C-AF10-4DC7-87EC-D73F7F459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3242" flipH="1">
                <a:off x="8801231" y="95925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288669B-8936-411A-8417-689736FEB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13242" flipH="1">
                <a:off x="8790092" y="107035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E18ED0B-14B5-4646-9F76-10ED1F10C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3242" flipH="1">
                <a:off x="8778727" y="118559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CACE36E-7999-464F-AF18-499B74912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3242" flipH="1">
                <a:off x="8778244" y="129980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E32A79E-F275-494E-BF7D-366273BF36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3242" flipH="1">
                <a:off x="8780794" y="141529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FB82425-6AF7-4F51-B9ED-616D0731D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773242" flipH="1">
                <a:off x="8795106" y="152575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B108817-61D4-4148-BDA6-7B8815C1D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3242" flipH="1">
                <a:off x="8808355" y="163871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9197DE7-0A55-4F23-8E08-B1B007F0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3242" flipH="1">
                <a:off x="8823190" y="175248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06078C-0E6D-40BB-A616-693FE32E4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3242" flipH="1">
                <a:off x="8839215" y="186553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AB7721E-7A3E-414E-9092-EB20271BE9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33242" flipH="1">
                <a:off x="8865450" y="197633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5C7249C-C793-4CD9-9DDE-5DE9B2A77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3242" flipH="1">
                <a:off x="8894820" y="208728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8DF4730-402B-40B0-ACE5-AE777CEDFC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3242" flipH="1">
                <a:off x="8929116" y="219345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C6829AC-DF8A-4623-8C08-AB4DBB8D0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3242" flipH="1">
                <a:off x="8969097" y="230286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0BCB273-B75E-4FBD-965C-54E2DFEC91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693242" flipH="1">
                <a:off x="9009856" y="240916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695DA63-646F-4E57-82F4-F1B35C2FE4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3242" flipH="1">
                <a:off x="9050614" y="2515462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D9609E0-655F-44B2-9A7E-40EBC5E63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3242" flipH="1">
                <a:off x="9106635" y="261362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F5A12B1-A906-47E4-B512-426D9B36B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3242" flipH="1">
                <a:off x="9162656" y="271178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DFAC3CF-9627-471E-BFE7-DD2DCC39FD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153242" flipH="1">
                <a:off x="9215782" y="281627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FAEBB74-1690-46D8-88A9-6E32CB2924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3242" flipH="1">
                <a:off x="9279250" y="290864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4FB41D8-7DEE-46B5-9264-9C243AD49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3242" flipH="1">
                <a:off x="9343444" y="3002809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92B03A7-9340-4043-81A9-684988F367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3242" flipH="1">
                <a:off x="9411943" y="309730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4B1507A-A11D-4A38-8163-0C859507B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13242" flipH="1">
                <a:off x="9484143" y="318100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5293184-4AF0-4088-816E-185F172A5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3242" flipH="1">
                <a:off x="9566519" y="326450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2675846-D213-41A4-846D-230E9A4199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3242" flipH="1">
                <a:off x="9646380" y="3346932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4682B6-77B2-4A3A-984F-A463269FC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3242" flipH="1">
                <a:off x="9728029" y="342863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4DB6086-E2C5-44C8-997F-B4DF964F9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632934">
            <a:off x="4374451" y="372150"/>
            <a:ext cx="3775939" cy="3281485"/>
            <a:chOff x="5281603" y="104899"/>
            <a:chExt cx="6910397" cy="6005491"/>
          </a:xfrm>
        </p:grpSpPr>
        <p:sp>
          <p:nvSpPr>
            <p:cNvPr id="138" name="Freeform 472">
              <a:extLst>
                <a:ext uri="{FF2B5EF4-FFF2-40B4-BE49-F238E27FC236}">
                  <a16:creationId xmlns:a16="http://schemas.microsoft.com/office/drawing/2014/main" id="{52D6084D-B8D2-4126-8105-3278854A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70C8A93-37F7-4F97-8135-15D73B285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3C984B3-233F-478C-B4D6-816E60A84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C7CA10A-A373-485C-8C08-FED590CD7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176DC65-ED65-4CC1-9385-67A510A49A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86112CC-CEB2-4690-B3C6-B887D9DB2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486CF3F-6C58-4E66-AABD-FCE5FDBEE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EE6C3E4-ABF3-48E7-9BEF-6B9F24B86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362DF61-1523-4B9F-B799-9ECB08143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4A9795A-2957-40C8-9B48-F4DAB77BB9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EFC4F03-B3A6-4934-8A5D-784612248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4515F2B-6262-4D33-9347-975B490BA4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2DCE23-26DF-4970-9AA6-6D5C8D438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FA3181-C98C-465B-84D6-E28910005A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817CAA4-C432-4775-A103-2DDE6F9AD7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C4FDC1D-2EB8-4CFE-87BA-6246977A6A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73D770C-217A-4C82-861B-01F7D66F0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16E80CA-8D69-4A05-8FE3-978694EF91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0D1A02D-8D59-4614-BE57-2ADD4716A6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98FF5ED-CE29-4136-B97A-A24B0F05F5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8F14B1-7D3B-4553-AB98-AF6257B46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6F48D93-1218-40F5-8096-56E5BF479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9B07C3D-837B-42ED-9068-82EB62D8D2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3FC55E1-6658-472B-9FFD-AFA0FB8ED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B9AF5AC-26FD-4F36-9AB9-5F5DC3401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CBA105D-4C27-4DD1-82B6-24B9C98DD2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3584084-293B-42F6-A13F-B1BFF4BDD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7F01F2D-75C1-49F5-B9DB-8F339EAF0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2EF05FF-9695-4224-A3B6-7DFDA2EEC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EAAAF3E-BB77-468E-B991-93B7B7FE66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4680EBC-58BC-41D1-B7AD-3728DDBD60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B87FAFB-7FFB-4D00-918E-CE3C5FCB36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4DD0C5D-AD75-49D2-A14C-EA3AE7915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C75CB66-59D6-4695-8E12-37673384A2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34E503C-31A5-4B57-A4AD-BCF66D3FF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C56BEA3-10A1-4F5E-BD6C-FECA05A7D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3B5ECE6-43C8-406D-B7CB-0A883C53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B842887-DBFC-4DB8-BE48-CE5676A56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61AA208-F378-4E15-85AD-E5DA36CC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7C1D268-F6FF-48B2-BE03-9E899566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C3D4BFE-A81E-42F2-AD8F-D4422C1C50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5BBA168-76FC-4A64-9175-76E63DE81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57AAFE27-E046-45CD-AC49-76643DC050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0978F47-E61B-4DF7-8D83-97C17667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C63C87A-C883-4AEF-89DB-BC6425308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9DC31C0-D014-43BC-ABBD-8A12C864D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B4445671-2B75-4DC1-B4D3-EFB349473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A0F2BB3-5EC9-48FF-B543-FF4A7F60C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70ED6236-7FC1-461D-B5C6-07524882E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67F09C31-58A6-48A3-9A7F-C191BECA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1B27542-B963-4676-BEC8-19D0205E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DA8660C-6FB1-4EB5-9FE3-980C7BCFB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B548321-7A54-4330-B558-B36E3342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2B09DEEB-B8B6-4090-8F20-27D0A0243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2A7F140-A45A-4E52-97BB-6A5F00281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711ADE4F-E157-41F5-AC0E-48DDFADCD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DEEA2AC-D4DF-4A19-9CBA-83D93AFD1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8BBFA55-0D07-4946-97C5-DB93A684CF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F66E5F-5541-4C49-A417-E17453508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AC5CF534-8173-4F73-9FBD-3EE5D31A5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C007B8E-4AD9-405A-AAD7-E25D60964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0A106E7-4842-411B-BA2D-BFA7134813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0AF7C7-BDF9-413B-AD79-D11D0C3FB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1E3F3D4-DBC3-4F66-A81C-689EB1E18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CA85ABBD-8955-4383-B272-80294145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0354136-E28B-4627-A758-608A27196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9234F5A-C499-4A94-93C6-DAC8C65ABF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F351F694-067B-4739-B2EF-5033846B8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462F2D2-EE8B-4BBE-B242-7C4167E8B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6E6C4D0-0340-404C-972C-A46207B984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7E338321-4BC9-4902-BE62-2D649695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0523178-6303-47A7-8504-B447F781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DFFEDD8-B34A-4E01-8B4A-9C1DDD5D7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32F03313-3378-4737-9FFA-54989FDDC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14535F6-5BA6-42A3-83F1-2489A583EA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CCBD965-0A72-4597-8960-104E0B4B8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8CD687B-30DC-4561-9CF5-6A260BDC2C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23E690B1-82CC-44B1-B715-DC0B5CB3E6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B7A1267B-4A65-4786-9F5E-821D8275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244EF3A-1B4A-461D-92EA-40CCAF40DD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icture containing text, device, meter, close&#10;&#10;Description automatically generated">
            <a:extLst>
              <a:ext uri="{FF2B5EF4-FFF2-40B4-BE49-F238E27FC236}">
                <a16:creationId xmlns:a16="http://schemas.microsoft.com/office/drawing/2014/main" id="{3F2B7D1D-8708-C15A-64CC-BCFF4988F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232"/>
          <a:stretch/>
        </p:blipFill>
        <p:spPr>
          <a:xfrm>
            <a:off x="-219" y="293834"/>
            <a:ext cx="4091483" cy="5992766"/>
          </a:xfrm>
          <a:custGeom>
            <a:avLst/>
            <a:gdLst/>
            <a:ahLst/>
            <a:cxnLst/>
            <a:rect l="l" t="t" r="r" b="b"/>
            <a:pathLst>
              <a:path w="4091483" h="5992766">
                <a:moveTo>
                  <a:pt x="1162381" y="781"/>
                </a:moveTo>
                <a:cubicBezTo>
                  <a:pt x="2329452" y="27509"/>
                  <a:pt x="3422973" y="739362"/>
                  <a:pt x="3880041" y="1892923"/>
                </a:cubicBezTo>
                <a:cubicBezTo>
                  <a:pt x="4489466" y="3431003"/>
                  <a:pt x="3736642" y="5171899"/>
                  <a:pt x="2198562" y="5781324"/>
                </a:cubicBezTo>
                <a:cubicBezTo>
                  <a:pt x="1525652" y="6047947"/>
                  <a:pt x="813921" y="6053827"/>
                  <a:pt x="175104" y="5847282"/>
                </a:cubicBezTo>
                <a:lnTo>
                  <a:pt x="0" y="5781284"/>
                </a:lnTo>
                <a:lnTo>
                  <a:pt x="0" y="208610"/>
                </a:lnTo>
                <a:lnTo>
                  <a:pt x="282082" y="112999"/>
                </a:lnTo>
                <a:cubicBezTo>
                  <a:pt x="574248" y="30237"/>
                  <a:pt x="870613" y="-5902"/>
                  <a:pt x="1162381" y="781"/>
                </a:cubicBezTo>
                <a:close/>
              </a:path>
            </a:pathLst>
          </a:custGeom>
        </p:spPr>
      </p:pic>
      <p:pic>
        <p:nvPicPr>
          <p:cNvPr id="9" name="Picture 8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2091261-F346-583E-855B-96AF78E07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33" r="11447" b="3"/>
          <a:stretch/>
        </p:blipFill>
        <p:spPr>
          <a:xfrm>
            <a:off x="4591378" y="1"/>
            <a:ext cx="3743179" cy="3343808"/>
          </a:xfrm>
          <a:custGeom>
            <a:avLst/>
            <a:gdLst/>
            <a:ahLst/>
            <a:cxnLst/>
            <a:rect l="l" t="t" r="r" b="b"/>
            <a:pathLst>
              <a:path w="3743179" h="3343808">
                <a:moveTo>
                  <a:pt x="717059" y="0"/>
                </a:moveTo>
                <a:lnTo>
                  <a:pt x="3026814" y="0"/>
                </a:lnTo>
                <a:lnTo>
                  <a:pt x="3029747" y="2108"/>
                </a:lnTo>
                <a:cubicBezTo>
                  <a:pt x="3841667" y="641741"/>
                  <a:pt x="3981333" y="1818456"/>
                  <a:pt x="3341701" y="2630376"/>
                </a:cubicBezTo>
                <a:cubicBezTo>
                  <a:pt x="2702068" y="3442296"/>
                  <a:pt x="1525353" y="3581962"/>
                  <a:pt x="713433" y="2942330"/>
                </a:cubicBezTo>
                <a:cubicBezTo>
                  <a:pt x="-98487" y="2302697"/>
                  <a:pt x="-238153" y="1125982"/>
                  <a:pt x="401479" y="314062"/>
                </a:cubicBezTo>
                <a:cubicBezTo>
                  <a:pt x="491428" y="199886"/>
                  <a:pt x="591997" y="99004"/>
                  <a:pt x="700680" y="11713"/>
                </a:cubicBezTo>
                <a:close/>
              </a:path>
            </a:pathLst>
          </a:custGeom>
        </p:spPr>
      </p:pic>
      <p:pic>
        <p:nvPicPr>
          <p:cNvPr id="5" name="Picture 4" descr="A picture containing indoor, keyboard, computer&#10;&#10;Description automatically generated">
            <a:extLst>
              <a:ext uri="{FF2B5EF4-FFF2-40B4-BE49-F238E27FC236}">
                <a16:creationId xmlns:a16="http://schemas.microsoft.com/office/drawing/2014/main" id="{9274A873-5DC7-AFA7-EE88-D21D8293AE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96" r="29290" b="1"/>
          <a:stretch/>
        </p:blipFill>
        <p:spPr>
          <a:xfrm>
            <a:off x="8935026" y="-1"/>
            <a:ext cx="3256974" cy="4147796"/>
          </a:xfrm>
          <a:custGeom>
            <a:avLst/>
            <a:gdLst/>
            <a:ahLst/>
            <a:cxnLst/>
            <a:rect l="l" t="t" r="r" b="b"/>
            <a:pathLst>
              <a:path w="3256974" h="4147796">
                <a:moveTo>
                  <a:pt x="363121" y="0"/>
                </a:moveTo>
                <a:lnTo>
                  <a:pt x="3256974" y="0"/>
                </a:lnTo>
                <a:lnTo>
                  <a:pt x="3256974" y="4105401"/>
                </a:lnTo>
                <a:lnTo>
                  <a:pt x="3224373" y="4112046"/>
                </a:lnTo>
                <a:cubicBezTo>
                  <a:pt x="2137480" y="4288566"/>
                  <a:pt x="1003120" y="3804950"/>
                  <a:pt x="399585" y="2804344"/>
                </a:cubicBezTo>
                <a:cubicBezTo>
                  <a:pt x="-120383" y="1942283"/>
                  <a:pt x="-117130" y="910716"/>
                  <a:pt x="317807" y="7944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EEAB7-CD53-E0CB-B7AE-314966CF5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4145" y="4386140"/>
            <a:ext cx="7004074" cy="710652"/>
          </a:xfrm>
        </p:spPr>
        <p:txBody>
          <a:bodyPr>
            <a:normAutofit/>
          </a:bodyPr>
          <a:lstStyle/>
          <a:p>
            <a:r>
              <a:rPr lang="en-US" sz="4000" dirty="0"/>
              <a:t>Secure 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FB5B5-53CA-4870-D54C-5D5C72A8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742" y="5171131"/>
            <a:ext cx="6370732" cy="1627164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1500" cap="none" dirty="0"/>
              <a:t>Team Members: Xavier Scott</a:t>
            </a:r>
          </a:p>
          <a:p>
            <a:pPr algn="l">
              <a:lnSpc>
                <a:spcPct val="90000"/>
              </a:lnSpc>
            </a:pPr>
            <a:r>
              <a:rPr lang="en-US" sz="1500" cap="none" dirty="0">
                <a:cs typeface="Al Bayan Plain" pitchFamily="2" charset="-78"/>
              </a:rPr>
              <a:t>Main concept: </a:t>
            </a:r>
            <a:r>
              <a:rPr lang="en-US" sz="1500" cap="none" dirty="0">
                <a:latin typeface="-apple-system"/>
                <a:cs typeface="Al Bayan Plain" pitchFamily="2" charset="-78"/>
              </a:rPr>
              <a:t>T</a:t>
            </a:r>
            <a:r>
              <a:rPr lang="en-US" sz="1500" cap="none" dirty="0">
                <a:effectLst/>
                <a:latin typeface="-apple-system"/>
                <a:cs typeface="Al Bayan Plain" pitchFamily="2" charset="-78"/>
              </a:rPr>
              <a:t>his application will generate secure passwords for users that contain a mix of characters and meet password length requirements</a:t>
            </a:r>
            <a:r>
              <a:rPr lang="en-US" sz="1500" dirty="0">
                <a:effectLst/>
                <a:latin typeface="-apple-system"/>
                <a:cs typeface="Al Bayan Plain" pitchFamily="2" charset="-78"/>
              </a:rPr>
              <a:t>.</a:t>
            </a:r>
            <a:r>
              <a:rPr lang="en-US" sz="1500" dirty="0">
                <a:cs typeface="Al Bayan Plain" pitchFamily="2" charset="-78"/>
              </a:rPr>
              <a:t> </a:t>
            </a:r>
            <a:r>
              <a:rPr lang="en-US" sz="1500" cap="none" dirty="0">
                <a:cs typeface="Al Bayan Plain" pitchFamily="2" charset="-78"/>
              </a:rPr>
              <a:t>Users will have the option to generate as many passwords as they wish. </a:t>
            </a:r>
          </a:p>
          <a:p>
            <a:pPr algn="l">
              <a:lnSpc>
                <a:spcPct val="90000"/>
              </a:lnSpc>
            </a:pPr>
            <a:r>
              <a:rPr lang="en-US" sz="1500" cap="none" dirty="0">
                <a:cs typeface="Al Bayan Plain" pitchFamily="2" charset="-78"/>
              </a:rPr>
              <a:t>My </a:t>
            </a:r>
            <a:r>
              <a:rPr lang="en-US" sz="1500" cap="none" dirty="0" err="1">
                <a:cs typeface="Al Bayan Plain" pitchFamily="2" charset="-78"/>
              </a:rPr>
              <a:t>Github</a:t>
            </a:r>
            <a:r>
              <a:rPr lang="en-US" sz="1500" cap="none" dirty="0">
                <a:cs typeface="Al Bayan Plain" pitchFamily="2" charset="-78"/>
              </a:rPr>
              <a:t> Repository: </a:t>
            </a:r>
            <a:r>
              <a:rPr lang="en-US" sz="1500" cap="none" dirty="0">
                <a:cs typeface="Al Bayan Plain" pitchFamily="2" charset="-78"/>
                <a:hlinkClick r:id="rId6"/>
              </a:rPr>
              <a:t>https://github.com/ksu-is/Secure-Password-Generator</a:t>
            </a:r>
            <a:endParaRPr lang="en-US" sz="1500" cap="none" dirty="0">
              <a:cs typeface="Al Bayan Plain" pitchFamily="2" charset="-78"/>
            </a:endParaRPr>
          </a:p>
          <a:p>
            <a:pPr algn="l">
              <a:lnSpc>
                <a:spcPct val="90000"/>
              </a:lnSpc>
            </a:pPr>
            <a:r>
              <a:rPr lang="en-US" sz="1500" cap="none" dirty="0">
                <a:cs typeface="Al Bayan Plain" pitchFamily="2" charset="-78"/>
              </a:rPr>
              <a:t>Source </a:t>
            </a:r>
            <a:r>
              <a:rPr lang="en-US" sz="1500" cap="none" dirty="0" err="1">
                <a:cs typeface="Al Bayan Plain" pitchFamily="2" charset="-78"/>
              </a:rPr>
              <a:t>Github</a:t>
            </a:r>
            <a:r>
              <a:rPr lang="en-US" sz="1500" cap="none" dirty="0">
                <a:cs typeface="Al Bayan Plain" pitchFamily="2" charset="-78"/>
              </a:rPr>
              <a:t> </a:t>
            </a:r>
            <a:r>
              <a:rPr lang="en-US" sz="1500" cap="none" dirty="0" err="1">
                <a:cs typeface="Al Bayan Plain" pitchFamily="2" charset="-78"/>
              </a:rPr>
              <a:t>Respository</a:t>
            </a:r>
            <a:r>
              <a:rPr lang="en-US" sz="1500" cap="none" dirty="0">
                <a:cs typeface="Al Bayan Plain" pitchFamily="2" charset="-78"/>
              </a:rPr>
              <a:t>: </a:t>
            </a:r>
            <a:r>
              <a:rPr lang="en-US" sz="1500" cap="none" dirty="0">
                <a:cs typeface="Al Bayan Plain" pitchFamily="2" charset="-78"/>
                <a:hlinkClick r:id="rId7"/>
              </a:rPr>
              <a:t>https://github.com/xavier7115/password-generator-forked</a:t>
            </a:r>
            <a:endParaRPr lang="en-US" sz="1500" cap="none" dirty="0">
              <a:cs typeface="Al Bayan Plain" pitchFamily="2" charset="-78"/>
            </a:endParaRPr>
          </a:p>
          <a:p>
            <a:pPr algn="l">
              <a:lnSpc>
                <a:spcPct val="90000"/>
              </a:lnSpc>
            </a:pPr>
            <a:endParaRPr lang="en-US" sz="1500" dirty="0"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01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</TotalTime>
  <Words>71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Celestial</vt:lpstr>
      <vt:lpstr>Secure Password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Password Generator</dc:title>
  <dc:creator>Xavier Scott</dc:creator>
  <cp:lastModifiedBy>Xavier Scott</cp:lastModifiedBy>
  <cp:revision>3</cp:revision>
  <dcterms:created xsi:type="dcterms:W3CDTF">2022-11-30T01:21:37Z</dcterms:created>
  <dcterms:modified xsi:type="dcterms:W3CDTF">2022-11-30T03:08:38Z</dcterms:modified>
</cp:coreProperties>
</file>