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9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2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9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8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C6D-4BE0-460A-A932-97A1F20718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0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091-B125-4D70-93E7-C155EED8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Shitake-Survey Analysis</a:t>
            </a:r>
            <a:br>
              <a:rPr lang="en-US" dirty="0"/>
            </a:br>
            <a:r>
              <a:rPr lang="en-US" sz="1400" b="1" dirty="0"/>
              <a:t>Rich Raines</a:t>
            </a:r>
            <a:br>
              <a:rPr lang="en-US" sz="1400" b="1" dirty="0"/>
            </a:br>
            <a:r>
              <a:rPr lang="en-US" sz="1050" b="1" dirty="0"/>
              <a:t>https://github.com/ksu-is/ShitakeSurvey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6566-9C4A-4641-85E9-57431357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promise our </a:t>
            </a:r>
            <a:r>
              <a:rPr lang="en-US"/>
              <a:t>survey analysis </a:t>
            </a:r>
            <a:r>
              <a:rPr lang="en-US" dirty="0"/>
              <a:t>won’t take you on a bad trip….</a:t>
            </a:r>
          </a:p>
        </p:txBody>
      </p:sp>
      <p:pic>
        <p:nvPicPr>
          <p:cNvPr id="1026" name="Picture 2" descr="Image result for survey">
            <a:extLst>
              <a:ext uri="{FF2B5EF4-FFF2-40B4-BE49-F238E27FC236}">
                <a16:creationId xmlns:a16="http://schemas.microsoft.com/office/drawing/2014/main" id="{84C50476-56F8-4F70-89C4-B8847985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57" y="2878932"/>
            <a:ext cx="3436143" cy="22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staurant dining">
            <a:extLst>
              <a:ext uri="{FF2B5EF4-FFF2-40B4-BE49-F238E27FC236}">
                <a16:creationId xmlns:a16="http://schemas.microsoft.com/office/drawing/2014/main" id="{9A548E47-6613-4E2D-AE24-A2E4AAB6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3" y="2806605"/>
            <a:ext cx="3208501" cy="24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82A6B-2088-40B4-9162-291051150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88" y="2691395"/>
            <a:ext cx="4377777" cy="25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89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Shitake-Survey Analysis Rich Raines https://github.com/ksu-is/ShitakeSurvey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Shitake-Survey Rich Raines</dc:title>
  <dc:creator>Richmond Raines</dc:creator>
  <cp:lastModifiedBy>Richmond Raines</cp:lastModifiedBy>
  <cp:revision>4</cp:revision>
  <dcterms:created xsi:type="dcterms:W3CDTF">2019-11-18T22:39:33Z</dcterms:created>
  <dcterms:modified xsi:type="dcterms:W3CDTF">2019-12-09T15:49:25Z</dcterms:modified>
</cp:coreProperties>
</file>