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>
        <p:scale>
          <a:sx n="89" d="100"/>
          <a:sy n="89" d="100"/>
        </p:scale>
        <p:origin x="6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CC6D-4BE0-460A-A932-97A1F207180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060F2B1-77FB-44DC-978D-02961AC338A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99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CC6D-4BE0-460A-A932-97A1F207180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2B1-77FB-44DC-978D-02961AC338A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97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CC6D-4BE0-460A-A932-97A1F207180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2B1-77FB-44DC-978D-02961AC338A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82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CC6D-4BE0-460A-A932-97A1F207180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2B1-77FB-44DC-978D-02961AC338A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10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CC6D-4BE0-460A-A932-97A1F207180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2B1-77FB-44DC-978D-02961AC338A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CC6D-4BE0-460A-A932-97A1F207180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2B1-77FB-44DC-978D-02961AC338A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45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CC6D-4BE0-460A-A932-97A1F207180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2B1-77FB-44DC-978D-02961AC338A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122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CC6D-4BE0-460A-A932-97A1F207180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2B1-77FB-44DC-978D-02961AC338A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99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CC6D-4BE0-460A-A932-97A1F207180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2B1-77FB-44DC-978D-02961AC33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6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CC6D-4BE0-460A-A932-97A1F207180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2B1-77FB-44DC-978D-02961AC338A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92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BF6CC6D-4BE0-460A-A932-97A1F207180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2B1-77FB-44DC-978D-02961AC338A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48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6CC6D-4BE0-460A-A932-97A1F207180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060F2B1-77FB-44DC-978D-02961AC338A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20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59091-B125-4D70-93E7-C155EED8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Shitake-Survey</a:t>
            </a:r>
            <a:br>
              <a:rPr lang="en-US" dirty="0"/>
            </a:br>
            <a:r>
              <a:rPr lang="en-US" sz="1400" b="1" dirty="0"/>
              <a:t>Rich Raines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16566-9C4A-4641-85E9-57431357B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promise our survey won’t take you on a bad trip….</a:t>
            </a:r>
          </a:p>
        </p:txBody>
      </p:sp>
      <p:pic>
        <p:nvPicPr>
          <p:cNvPr id="1026" name="Picture 2" descr="Image result for survey">
            <a:extLst>
              <a:ext uri="{FF2B5EF4-FFF2-40B4-BE49-F238E27FC236}">
                <a16:creationId xmlns:a16="http://schemas.microsoft.com/office/drawing/2014/main" id="{84C50476-56F8-4F70-89C4-B88479855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757" y="2878932"/>
            <a:ext cx="3436143" cy="228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estaurant dining">
            <a:extLst>
              <a:ext uri="{FF2B5EF4-FFF2-40B4-BE49-F238E27FC236}">
                <a16:creationId xmlns:a16="http://schemas.microsoft.com/office/drawing/2014/main" id="{9A548E47-6613-4E2D-AE24-A2E4AAB6E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43" y="2806605"/>
            <a:ext cx="3208501" cy="240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E82A6B-2088-40B4-9162-291051150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788" y="2691395"/>
            <a:ext cx="4377777" cy="251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2892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</TotalTime>
  <Words>16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Shitake-Survey Rich Raines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Shitake-Survey Rich Raines</dc:title>
  <dc:creator>Richmond Raines</dc:creator>
  <cp:lastModifiedBy>Richmond Raines</cp:lastModifiedBy>
  <cp:revision>2</cp:revision>
  <dcterms:created xsi:type="dcterms:W3CDTF">2019-11-18T22:39:33Z</dcterms:created>
  <dcterms:modified xsi:type="dcterms:W3CDTF">2019-11-19T04:10:50Z</dcterms:modified>
</cp:coreProperties>
</file>