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BC7"/>
    <a:srgbClr val="AFC19F"/>
    <a:srgbClr val="CEE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69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1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5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2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4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79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5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8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33EE-1804-412B-84C2-E44EB7C5D18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34CF9CA-E2D0-49E3-BDDB-B66E37413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Shopify_Notifier_Bo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6670-027B-D4F2-7B80-451817DD1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386"/>
            <a:ext cx="9144000" cy="9358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Shopify Notifier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CA3F8-2B80-EACE-6B03-9C8979CDD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3906"/>
            <a:ext cx="9144000" cy="1655762"/>
          </a:xfrm>
        </p:spPr>
        <p:txBody>
          <a:bodyPr/>
          <a:lstStyle/>
          <a:p>
            <a:pPr algn="ctr"/>
            <a:r>
              <a:rPr lang="en-US" dirty="0"/>
              <a:t>Preston </a:t>
            </a:r>
            <a:r>
              <a:rPr lang="en-US" dirty="0" err="1"/>
              <a:t>Revennaugh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35DDD-DE9F-3012-585E-9ACF06169F8D}"/>
              </a:ext>
            </a:extLst>
          </p:cNvPr>
          <p:cNvSpPr txBox="1"/>
          <p:nvPr/>
        </p:nvSpPr>
        <p:spPr>
          <a:xfrm>
            <a:off x="1701145" y="2231787"/>
            <a:ext cx="8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Tracks when stock status of items changes on Shopify sites and sends webhook notifications.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8EB32-94D2-38F5-9A6F-D17F755DB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77" y="3542450"/>
            <a:ext cx="4939646" cy="3204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29201A-DE36-A857-BA55-69EC18AA5916}"/>
              </a:ext>
            </a:extLst>
          </p:cNvPr>
          <p:cNvSpPr txBox="1"/>
          <p:nvPr/>
        </p:nvSpPr>
        <p:spPr>
          <a:xfrm>
            <a:off x="1874362" y="3068871"/>
            <a:ext cx="8443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https://github.com/ksu-is/Shopify_Notifier_Bot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26027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Shopify Notifier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Shopify Notifier Bot</dc:title>
  <dc:creator>wormhole</dc:creator>
  <cp:lastModifiedBy>wormhole</cp:lastModifiedBy>
  <cp:revision>8</cp:revision>
  <dcterms:created xsi:type="dcterms:W3CDTF">2023-04-30T22:53:45Z</dcterms:created>
  <dcterms:modified xsi:type="dcterms:W3CDTF">2023-04-30T23:10:33Z</dcterms:modified>
</cp:coreProperties>
</file>