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6F73-C233-423F-88EA-2D11C203C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AE38B-E8CB-4C10-91A2-CCADD974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3CF8-C272-49BB-A023-E93B14D7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EE1A-EEE1-402A-867D-98B29AF6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1F74-A785-42DC-A870-1B0455DE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A543-6147-418F-B1D3-34AA4ECD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E35FB-4280-4B2A-8A66-83C39E4CD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0776-CDAA-45D7-820A-7E9E2C96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B37C-B3D8-4786-95C8-D141160A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6D04-1F36-42AD-A4EF-78664EEB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B96F5-143B-47E9-9A32-3D9BFC2F6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3FC80-1BD9-4CF8-AC72-85C25F82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E9EE-6B96-4A15-92E7-B3F9D58F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3B4D-7CB4-408D-8826-EDEEB858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C9C5-550D-4A4B-8A69-48BC5AA2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68D-5323-4BF2-9DAD-D709C8E7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DD93-440E-4B1B-81E1-10743B12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F97F-019D-4482-A8DC-F0DB3EB5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5797-39C3-46CF-B720-2452279C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7BC3-EBBF-49EE-A2C1-B9ECA378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02FD-2D44-4472-B93B-20426F76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4F7E0-0FE2-4BE1-B274-2CDD2490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2F99-D64D-4EA3-A3EB-AAB20007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5EC3-D9C8-4BFF-9544-5E5DE3FE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EA61C-BA95-4EAB-B9D3-FC5C302B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9FB-C130-45DE-B6CD-495157BB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4B4C-E91D-469D-90A6-69E06D1AE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B218-7C43-4914-9E39-2CE91749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4EC48-54C8-497D-B28C-18C05FE1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F0B41-938F-4D25-9DDC-A91B2F31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E45E8-2651-48DB-9960-878DA525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2426-4F71-49C4-A8DC-4A835F4E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8F133-B3DC-4651-978B-C225DF43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45C4-E09A-463C-888A-A3022E5C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6765C-1239-4664-B613-2A7AC4C72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BFFEB-DD71-4F27-9926-499C997EC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1B700-1C8F-4E35-85D7-3163B986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0B95D-B8FA-42D2-9193-3C1BD0E3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C7C83-CEA3-4C7C-AB17-2ADC4C54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B979-D955-4DEF-966E-E1C04BE1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E3BCA-A19A-420A-8927-FCB730A7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0E86-B19A-48A2-81E1-1C1A5600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01C7A-3033-46F6-849C-42E24583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0915B-2C66-4893-8090-359C7096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5DD03-8026-44BD-B374-5927505F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F2B5-3BD5-4CF2-B57F-7CD9FA7B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6DE5-8A28-455C-B08B-0134E7F3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2E7A-B584-43BC-889D-0802CDA8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47F4-8331-4A19-A64A-A74782BE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1AAA2-36CA-477F-9E18-E004754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6509B-79DB-41C3-8E35-3B9205E2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AFF3-19AE-4012-8F87-0ED33808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C9A3-7F0B-4C21-9845-0B23B699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30726-67F0-47AD-A747-66A6D2794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F8D19-DF67-42BB-8205-45C8635A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BF9C-AD3D-483D-AA0F-F0F5A8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EFE1-3518-48F0-A0B5-6002DBB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B059-500A-4FF6-88A5-7774B80D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F0266-EC96-4794-8AE6-FC176395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2244-46E2-4FE6-B18E-4EA5E173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68F2-DF05-4055-BAF4-685333786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532E-C758-499D-8753-0CE1279A68E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22B6-46E8-4B44-A3C3-B4AC4C4E2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D8F8-3168-461D-AF7A-CBE4FBC3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F0A-CADB-42B5-A114-AEC93CB5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75679-0D92-48F2-9C12-EB4E4120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sz="2800"/>
              <a:t>Simon Says!</a:t>
            </a:r>
            <a:br>
              <a:rPr lang="en-US" sz="2800"/>
            </a:br>
            <a:r>
              <a:rPr lang="en-US" sz="2800"/>
              <a:t>Coded by: Joseph (Joey) Cellino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C68AB-A119-4D2D-8232-FC6CDCCBD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12D1-855A-4FFA-9F0E-A061AC48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game of memory and pattern repetition!</a:t>
            </a:r>
          </a:p>
          <a:p>
            <a:pPr marL="0" indent="0">
              <a:buNone/>
            </a:pPr>
            <a:r>
              <a:rPr lang="en-US" sz="2000"/>
              <a:t>The user will first start the game by being played a series of random flashing lights &amp; then be prompted to recite the pattern back in the correct order. </a:t>
            </a:r>
            <a:r>
              <a:rPr lang="en-US" sz="2000" dirty="0"/>
              <a:t>If the player input does not match the exact pattern that was originally played for them, it will be game over!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44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Simon Says! Coded by: Joseph (Joey) Cellino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Says! Coded by: Joseph (Joey) Cellino</dc:title>
  <dc:creator>Joey</dc:creator>
  <cp:lastModifiedBy>Joey</cp:lastModifiedBy>
  <cp:revision>1</cp:revision>
  <dcterms:created xsi:type="dcterms:W3CDTF">2021-07-28T00:41:19Z</dcterms:created>
  <dcterms:modified xsi:type="dcterms:W3CDTF">2021-07-28T00:50:34Z</dcterms:modified>
</cp:coreProperties>
</file>