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69"/>
    <p:restoredTop sz="94655"/>
  </p:normalViewPr>
  <p:slideViewPr>
    <p:cSldViewPr snapToGrid="0" snapToObjects="1">
      <p:cViewPr varScale="1">
        <p:scale>
          <a:sx n="73" d="100"/>
          <a:sy n="73" d="100"/>
        </p:scale>
        <p:origin x="23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BEE0-2C4A-474E-A493-098981AF991B}"/>
              </a:ext>
            </a:extLst>
          </p:cNvPr>
          <p:cNvSpPr>
            <a:spLocks noGrp="1"/>
          </p:cNvSpPr>
          <p:nvPr>
            <p:ph type="ctrTitle"/>
          </p:nvPr>
        </p:nvSpPr>
        <p:spPr>
          <a:xfrm>
            <a:off x="748555" y="-960967"/>
            <a:ext cx="8825658" cy="2677648"/>
          </a:xfrm>
        </p:spPr>
        <p:txBody>
          <a:bodyPr/>
          <a:lstStyle/>
          <a:p>
            <a:r>
              <a:rPr lang="en-US" dirty="0"/>
              <a:t>Simple Black Jack Game</a:t>
            </a:r>
          </a:p>
        </p:txBody>
      </p:sp>
      <p:sp>
        <p:nvSpPr>
          <p:cNvPr id="3" name="Subtitle 2">
            <a:extLst>
              <a:ext uri="{FF2B5EF4-FFF2-40B4-BE49-F238E27FC236}">
                <a16:creationId xmlns:a16="http://schemas.microsoft.com/office/drawing/2014/main" id="{B074AA5A-D4F9-5C4B-B1EC-B9971939D7E4}"/>
              </a:ext>
            </a:extLst>
          </p:cNvPr>
          <p:cNvSpPr>
            <a:spLocks noGrp="1"/>
          </p:cNvSpPr>
          <p:nvPr>
            <p:ph type="subTitle" idx="1"/>
          </p:nvPr>
        </p:nvSpPr>
        <p:spPr>
          <a:xfrm>
            <a:off x="875555" y="1881781"/>
            <a:ext cx="8825658" cy="861420"/>
          </a:xfrm>
        </p:spPr>
        <p:txBody>
          <a:bodyPr/>
          <a:lstStyle/>
          <a:p>
            <a:r>
              <a:rPr lang="en-US" dirty="0"/>
              <a:t>Project by: Mason Dozier</a:t>
            </a:r>
          </a:p>
        </p:txBody>
      </p:sp>
      <p:sp>
        <p:nvSpPr>
          <p:cNvPr id="4" name="TextBox 3">
            <a:extLst>
              <a:ext uri="{FF2B5EF4-FFF2-40B4-BE49-F238E27FC236}">
                <a16:creationId xmlns:a16="http://schemas.microsoft.com/office/drawing/2014/main" id="{4E2E48BD-FF14-6D47-ACEA-C4737CCD2624}"/>
              </a:ext>
            </a:extLst>
          </p:cNvPr>
          <p:cNvSpPr txBox="1"/>
          <p:nvPr/>
        </p:nvSpPr>
        <p:spPr>
          <a:xfrm>
            <a:off x="748555" y="3437793"/>
            <a:ext cx="6216162" cy="2585323"/>
          </a:xfrm>
          <a:prstGeom prst="rect">
            <a:avLst/>
          </a:prstGeom>
          <a:noFill/>
        </p:spPr>
        <p:txBody>
          <a:bodyPr wrap="square" rtlCol="0">
            <a:spAutoFit/>
          </a:bodyPr>
          <a:lstStyle/>
          <a:p>
            <a:r>
              <a:rPr lang="en-US" dirty="0">
                <a:solidFill>
                  <a:schemeClr val="bg1"/>
                </a:solidFill>
              </a:rPr>
              <a:t>This is a simple version of the classic casino game Black Jack. This program was written in python and works through the command line. The object is to have your cards add up to 21 or be closer to 21 than the dealer. Face cards are worth 10, Number cards are worth the same amount as their number, and Aces can be worth either 11 or 1. Users choose their budget and wager amounts. Play until you run out of money or chose to leave.</a:t>
            </a:r>
          </a:p>
        </p:txBody>
      </p:sp>
      <p:pic>
        <p:nvPicPr>
          <p:cNvPr id="8" name="Picture 7">
            <a:extLst>
              <a:ext uri="{FF2B5EF4-FFF2-40B4-BE49-F238E27FC236}">
                <a16:creationId xmlns:a16="http://schemas.microsoft.com/office/drawing/2014/main" id="{8C3AA974-8881-4D4A-955B-61DFEFF65F55}"/>
              </a:ext>
            </a:extLst>
          </p:cNvPr>
          <p:cNvPicPr>
            <a:picLocks noChangeAspect="1"/>
          </p:cNvPicPr>
          <p:nvPr/>
        </p:nvPicPr>
        <p:blipFill>
          <a:blip r:embed="rId2"/>
          <a:stretch>
            <a:fillRect/>
          </a:stretch>
        </p:blipFill>
        <p:spPr>
          <a:xfrm>
            <a:off x="7367954" y="2103543"/>
            <a:ext cx="4052451" cy="3787304"/>
          </a:xfrm>
          <a:prstGeom prst="rect">
            <a:avLst/>
          </a:prstGeom>
        </p:spPr>
      </p:pic>
    </p:spTree>
    <p:extLst>
      <p:ext uri="{BB962C8B-B14F-4D97-AF65-F5344CB8AC3E}">
        <p14:creationId xmlns:p14="http://schemas.microsoft.com/office/powerpoint/2010/main" val="2530310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102</Words>
  <Application>Microsoft Macintosh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 Boardroom</vt:lpstr>
      <vt:lpstr>Simple Black Jack Game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Black Jack Game</dc:title>
  <dc:creator>Mason Dozier</dc:creator>
  <cp:lastModifiedBy>Mason Dozier</cp:lastModifiedBy>
  <cp:revision>2</cp:revision>
  <dcterms:created xsi:type="dcterms:W3CDTF">2019-05-01T15:49:53Z</dcterms:created>
  <dcterms:modified xsi:type="dcterms:W3CDTF">2019-05-01T16:02:59Z</dcterms:modified>
</cp:coreProperties>
</file>