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4C6DB-84F9-4881-AADB-1CBCE16C5B4E}" v="16" dt="2021-07-28T01:46:15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y Coban" userId="fc235cd731ffbc69" providerId="LiveId" clId="{B5A4C6DB-84F9-4881-AADB-1CBCE16C5B4E}"/>
    <pc:docChg chg="custSel modSld">
      <pc:chgData name="Manny Coban" userId="fc235cd731ffbc69" providerId="LiveId" clId="{B5A4C6DB-84F9-4881-AADB-1CBCE16C5B4E}" dt="2021-07-28T01:46:15.268" v="17" actId="27636"/>
      <pc:docMkLst>
        <pc:docMk/>
      </pc:docMkLst>
      <pc:sldChg chg="modSp mod">
        <pc:chgData name="Manny Coban" userId="fc235cd731ffbc69" providerId="LiveId" clId="{B5A4C6DB-84F9-4881-AADB-1CBCE16C5B4E}" dt="2021-07-28T01:46:15.268" v="17" actId="27636"/>
        <pc:sldMkLst>
          <pc:docMk/>
          <pc:sldMk cId="934918261" sldId="256"/>
        </pc:sldMkLst>
        <pc:spChg chg="mod">
          <ac:chgData name="Manny Coban" userId="fc235cd731ffbc69" providerId="LiveId" clId="{B5A4C6DB-84F9-4881-AADB-1CBCE16C5B4E}" dt="2021-07-28T01:46:15.268" v="17" actId="27636"/>
          <ac:spMkLst>
            <pc:docMk/>
            <pc:sldMk cId="934918261" sldId="256"/>
            <ac:spMk id="3" creationId="{54BFCDC1-7FAC-40B6-AA75-14B46A0EC4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24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46" r:id="rId6"/>
    <p:sldLayoutId id="2147484042" r:id="rId7"/>
    <p:sldLayoutId id="2147484043" r:id="rId8"/>
    <p:sldLayoutId id="2147484044" r:id="rId9"/>
    <p:sldLayoutId id="2147484045" r:id="rId10"/>
    <p:sldLayoutId id="21474840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su-is/Casino-Blackjac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4FAC9-4EEC-4E5B-BE01-9B0F2F71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4000" kern="1200" cap="none" spc="0" baseline="0" dirty="0" err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BlackJack</a:t>
            </a:r>
            <a:r>
              <a:rPr lang="en-US" sz="4000" kern="1200" cap="none" spc="0" baseline="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Game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4BFCDC1-7FAC-40B6-AA75-14B46A0E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2877018"/>
            <a:ext cx="4078800" cy="29014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Developer: </a:t>
            </a:r>
            <a:r>
              <a:rPr lang="en-US" sz="2000" dirty="0" err="1"/>
              <a:t>DeVaun</a:t>
            </a:r>
            <a:r>
              <a:rPr lang="en-US" sz="2000" dirty="0"/>
              <a:t> Fore</a:t>
            </a:r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 Developer: </a:t>
            </a:r>
            <a:r>
              <a:rPr lang="en-US" sz="2000" dirty="0">
                <a:hlinkClick r:id="rId2"/>
              </a:rPr>
              <a:t>https://github.com/ksu-is/Casino-Blackjack</a:t>
            </a:r>
            <a:endParaRPr lang="en-US" sz="2000" dirty="0"/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simple game where you can play Blackjack against </a:t>
            </a:r>
            <a:r>
              <a:rPr lang="en-US" sz="2000"/>
              <a:t>the dealer!</a:t>
            </a:r>
            <a:endParaRPr lang="en-US" sz="2000" dirty="0"/>
          </a:p>
          <a:p>
            <a:pPr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The Blackjack guide! - Justbonus.co.uk">
            <a:extLst>
              <a:ext uri="{FF2B5EF4-FFF2-40B4-BE49-F238E27FC236}">
                <a16:creationId xmlns:a16="http://schemas.microsoft.com/office/drawing/2014/main" id="{619970F7-B536-47CF-B40B-D7B8A5E94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r="718"/>
          <a:stretch/>
        </p:blipFill>
        <p:spPr bwMode="auto">
          <a:xfrm>
            <a:off x="6080462" y="10"/>
            <a:ext cx="61115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1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Goudy Old Style</vt:lpstr>
      <vt:lpstr>Wingdings</vt:lpstr>
      <vt:lpstr>FrostyVTI</vt:lpstr>
      <vt:lpstr>BlackJack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Game</dc:title>
  <dc:creator>Manny Coban</dc:creator>
  <cp:lastModifiedBy>Manny Coban</cp:lastModifiedBy>
  <cp:revision>1</cp:revision>
  <dcterms:created xsi:type="dcterms:W3CDTF">2021-07-27T23:52:21Z</dcterms:created>
  <dcterms:modified xsi:type="dcterms:W3CDTF">2021-07-28T01:46:17Z</dcterms:modified>
</cp:coreProperties>
</file>