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8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7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3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9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2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6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9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1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3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1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0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2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0" r:id="rId6"/>
    <p:sldLayoutId id="2147483956" r:id="rId7"/>
    <p:sldLayoutId id="2147483957" r:id="rId8"/>
    <p:sldLayoutId id="2147483958" r:id="rId9"/>
    <p:sldLayoutId id="2147483959" r:id="rId10"/>
    <p:sldLayoutId id="21474839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324B96B7-F07C-4E9B-86F3-BC4691135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6A9AAB-9720-432D-A790-E117956630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" r="9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2CD60B-30DC-41FA-85D0-579A5873D216}"/>
              </a:ext>
            </a:extLst>
          </p:cNvPr>
          <p:cNvSpPr txBox="1"/>
          <p:nvPr/>
        </p:nvSpPr>
        <p:spPr>
          <a:xfrm>
            <a:off x="7527064" y="443214"/>
            <a:ext cx="4249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cmeFont" pitchFamily="2" charset="0"/>
              </a:rPr>
              <a:t>BlackjackGUI</a:t>
            </a:r>
            <a:endParaRPr lang="en-US" sz="4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cmeFont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434171-F30C-4F9D-A1D8-B8C84F2931BC}"/>
              </a:ext>
            </a:extLst>
          </p:cNvPr>
          <p:cNvSpPr txBox="1"/>
          <p:nvPr/>
        </p:nvSpPr>
        <p:spPr>
          <a:xfrm>
            <a:off x="7781731" y="20060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DF8BD2-B992-47E0-A135-EF420D77B4BC}"/>
              </a:ext>
            </a:extLst>
          </p:cNvPr>
          <p:cNvSpPr txBox="1"/>
          <p:nvPr/>
        </p:nvSpPr>
        <p:spPr>
          <a:xfrm>
            <a:off x="7935171" y="1405918"/>
            <a:ext cx="3433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classic card game made in </a:t>
            </a:r>
            <a:r>
              <a:rPr lang="en-US" sz="1600" dirty="0" err="1"/>
              <a:t>PyGame</a:t>
            </a:r>
            <a:r>
              <a:rPr lang="en-US" sz="1600" dirty="0"/>
              <a:t> – now with a Joker mode!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2BC545-9C17-4AE3-A97E-803B209DBCC9}"/>
              </a:ext>
            </a:extLst>
          </p:cNvPr>
          <p:cNvSpPr txBox="1"/>
          <p:nvPr/>
        </p:nvSpPr>
        <p:spPr>
          <a:xfrm>
            <a:off x="7801431" y="5337568"/>
            <a:ext cx="3701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Jacob Shikany</a:t>
            </a:r>
          </a:p>
          <a:p>
            <a:endParaRPr lang="en-US" sz="1600" dirty="0"/>
          </a:p>
          <a:p>
            <a:pPr algn="ctr"/>
            <a:r>
              <a:rPr lang="en-US" sz="1600" dirty="0"/>
              <a:t>https://github.com/ksu-is/Simple-Blackjack-Game-GUI</a:t>
            </a:r>
          </a:p>
        </p:txBody>
      </p:sp>
    </p:spTree>
    <p:extLst>
      <p:ext uri="{BB962C8B-B14F-4D97-AF65-F5344CB8AC3E}">
        <p14:creationId xmlns:p14="http://schemas.microsoft.com/office/powerpoint/2010/main" val="3899896517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26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AcmeFont</vt:lpstr>
      <vt:lpstr>Arial</vt:lpstr>
      <vt:lpstr>Gill Sans MT</vt:lpstr>
      <vt:lpstr>Goudy Old Style</vt:lpstr>
      <vt:lpstr>ClassicFrameVTI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Shikany</dc:creator>
  <cp:lastModifiedBy>Jacob Shikany</cp:lastModifiedBy>
  <cp:revision>2</cp:revision>
  <dcterms:created xsi:type="dcterms:W3CDTF">2021-05-04T01:42:41Z</dcterms:created>
  <dcterms:modified xsi:type="dcterms:W3CDTF">2021-05-04T02:00:10Z</dcterms:modified>
</cp:coreProperties>
</file>