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C4C64-01D2-48CD-9B76-A429D96CE152}" v="1" dt="2021-07-26T14:41:00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45" d="100"/>
          <a:sy n="45" d="100"/>
        </p:scale>
        <p:origin x="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Mac" userId="59b1d1165820f7b0" providerId="LiveId" clId="{41EC4C64-01D2-48CD-9B76-A429D96CE152}"/>
    <pc:docChg chg="undo custSel modSld">
      <pc:chgData name="Brian Mac" userId="59b1d1165820f7b0" providerId="LiveId" clId="{41EC4C64-01D2-48CD-9B76-A429D96CE152}" dt="2021-07-26T14:41:34.012" v="123" actId="1076"/>
      <pc:docMkLst>
        <pc:docMk/>
      </pc:docMkLst>
      <pc:sldChg chg="modSp mod">
        <pc:chgData name="Brian Mac" userId="59b1d1165820f7b0" providerId="LiveId" clId="{41EC4C64-01D2-48CD-9B76-A429D96CE152}" dt="2021-07-26T14:41:34.012" v="123" actId="1076"/>
        <pc:sldMkLst>
          <pc:docMk/>
          <pc:sldMk cId="900459231" sldId="256"/>
        </pc:sldMkLst>
        <pc:spChg chg="mod">
          <ac:chgData name="Brian Mac" userId="59b1d1165820f7b0" providerId="LiveId" clId="{41EC4C64-01D2-48CD-9B76-A429D96CE152}" dt="2021-07-26T14:41:34.012" v="123" actId="1076"/>
          <ac:spMkLst>
            <pc:docMk/>
            <pc:sldMk cId="900459231" sldId="256"/>
            <ac:spMk id="4" creationId="{15BD3F27-87BE-4991-B4C5-D13606B5D3F3}"/>
          </ac:spMkLst>
        </pc:spChg>
        <pc:spChg chg="mod">
          <ac:chgData name="Brian Mac" userId="59b1d1165820f7b0" providerId="LiveId" clId="{41EC4C64-01D2-48CD-9B76-A429D96CE152}" dt="2021-07-26T14:36:37.190" v="0" actId="255"/>
          <ac:spMkLst>
            <pc:docMk/>
            <pc:sldMk cId="900459231" sldId="256"/>
            <ac:spMk id="5" creationId="{35F9D2B6-A19F-4E9F-887E-1221A31643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4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0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3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167F-6E07-4A9B-B9FB-2714347116C5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E48B-32EA-404E-896D-02BBFB598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Simple-Blackjack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6319-45FE-4D9E-A72A-19077E6CD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333"/>
            <a:ext cx="9906000" cy="1109133"/>
          </a:xfrm>
        </p:spPr>
        <p:txBody>
          <a:bodyPr>
            <a:normAutofit/>
          </a:bodyPr>
          <a:lstStyle/>
          <a:p>
            <a:r>
              <a:rPr lang="en-US" sz="7200" dirty="0"/>
              <a:t>Blackjack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D3F27-87BE-4991-B4C5-D13606B5D3F3}"/>
              </a:ext>
            </a:extLst>
          </p:cNvPr>
          <p:cNvSpPr txBox="1"/>
          <p:nvPr/>
        </p:nvSpPr>
        <p:spPr>
          <a:xfrm>
            <a:off x="389466" y="5199249"/>
            <a:ext cx="1193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Brian MacDonald</a:t>
            </a:r>
          </a:p>
          <a:p>
            <a:r>
              <a:rPr lang="en-US" sz="2400" dirty="0"/>
              <a:t>																				</a:t>
            </a:r>
            <a:r>
              <a:rPr lang="en-US" sz="2400" dirty="0" err="1"/>
              <a:t>Github</a:t>
            </a:r>
            <a:r>
              <a:rPr lang="en-US" sz="2400" dirty="0"/>
              <a:t> link:</a:t>
            </a:r>
          </a:p>
          <a:p>
            <a:r>
              <a:rPr lang="en-US" sz="2400" dirty="0">
                <a:hlinkClick r:id="rId2"/>
              </a:rPr>
              <a:t>														https://github.com/ksu-is/Simple-Blackjack</a:t>
            </a:r>
            <a:r>
              <a:rPr lang="en-US" sz="2400" dirty="0"/>
              <a:t> </a:t>
            </a:r>
          </a:p>
        </p:txBody>
      </p:sp>
      <p:pic>
        <p:nvPicPr>
          <p:cNvPr id="1026" name="Picture 2" descr="52 Playing Cards - ACBL - Resource Center">
            <a:extLst>
              <a:ext uri="{FF2B5EF4-FFF2-40B4-BE49-F238E27FC236}">
                <a16:creationId xmlns:a16="http://schemas.microsoft.com/office/drawing/2014/main" id="{09FFD755-F764-4908-9839-1AC52EB4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726267"/>
            <a:ext cx="1326838" cy="202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52 Playing Cards - ACBL - Resource Center">
            <a:extLst>
              <a:ext uri="{FF2B5EF4-FFF2-40B4-BE49-F238E27FC236}">
                <a16:creationId xmlns:a16="http://schemas.microsoft.com/office/drawing/2014/main" id="{F1B7A001-706D-4A02-86A9-6BFDD4105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48" y="2726266"/>
            <a:ext cx="1326838" cy="202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1">
            <a:extLst>
              <a:ext uri="{FF2B5EF4-FFF2-40B4-BE49-F238E27FC236}">
                <a16:creationId xmlns:a16="http://schemas.microsoft.com/office/drawing/2014/main" id="{4F5068EC-A0A9-4085-842B-C745F302F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162" y="2726266"/>
            <a:ext cx="1326838" cy="202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1">
            <a:extLst>
              <a:ext uri="{FF2B5EF4-FFF2-40B4-BE49-F238E27FC236}">
                <a16:creationId xmlns:a16="http://schemas.microsoft.com/office/drawing/2014/main" id="{85AC013E-28D4-453F-9F8D-2441F2E1A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339" y="2724688"/>
            <a:ext cx="1326838" cy="202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9D2B6-A19F-4E9F-887E-1221A31643DD}"/>
              </a:ext>
            </a:extLst>
          </p:cNvPr>
          <p:cNvSpPr txBox="1"/>
          <p:nvPr/>
        </p:nvSpPr>
        <p:spPr>
          <a:xfrm>
            <a:off x="4442415" y="2152261"/>
            <a:ext cx="345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Play blackjack and beat the dealer! 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Try to get as close to 21 without going over and beat the dealer to win! Take as many or as few cards as you like! </a:t>
            </a:r>
          </a:p>
        </p:txBody>
      </p:sp>
    </p:spTree>
    <p:extLst>
      <p:ext uri="{BB962C8B-B14F-4D97-AF65-F5344CB8AC3E}">
        <p14:creationId xmlns:p14="http://schemas.microsoft.com/office/powerpoint/2010/main" val="90045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339673"/>
      </a:dk1>
      <a:lt1>
        <a:srgbClr val="D3C2F3"/>
      </a:lt1>
      <a:dk2>
        <a:srgbClr val="339673"/>
      </a:dk2>
      <a:lt2>
        <a:srgbClr val="D3C2F3"/>
      </a:lt2>
      <a:accent1>
        <a:srgbClr val="7C9F31"/>
      </a:accent1>
      <a:accent2>
        <a:srgbClr val="E05073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Blackjack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</dc:title>
  <dc:creator>Brian Macdonald</dc:creator>
  <cp:lastModifiedBy>Brian Macdonald</cp:lastModifiedBy>
  <cp:revision>3</cp:revision>
  <dcterms:created xsi:type="dcterms:W3CDTF">2021-07-26T14:12:10Z</dcterms:created>
  <dcterms:modified xsi:type="dcterms:W3CDTF">2021-07-26T14:41:52Z</dcterms:modified>
</cp:coreProperties>
</file>