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1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4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8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5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1DA339-A54B-4E7F-8D04-273A2C054FC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524782-97E9-4408-BB97-4F79FB0A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0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0D0E-B80C-A3A3-BE14-6F4FF31D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31845"/>
            <a:ext cx="12192000" cy="2197494"/>
          </a:xfrm>
        </p:spPr>
        <p:txBody>
          <a:bodyPr>
            <a:noAutofit/>
          </a:bodyPr>
          <a:lstStyle/>
          <a:p>
            <a:r>
              <a:rPr lang="en-US" sz="6900" dirty="0"/>
              <a:t>Simple Inventory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3C39C-906A-6E73-5130-C6253CE0F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6330820"/>
            <a:ext cx="8676222" cy="1905000"/>
          </a:xfrm>
        </p:spPr>
        <p:txBody>
          <a:bodyPr/>
          <a:lstStyle/>
          <a:p>
            <a:r>
              <a:rPr lang="en-US" dirty="0"/>
              <a:t>Version 0.60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0F732-F136-5B3E-B40D-DB08216AD6CC}"/>
              </a:ext>
            </a:extLst>
          </p:cNvPr>
          <p:cNvSpPr txBox="1"/>
          <p:nvPr/>
        </p:nvSpPr>
        <p:spPr>
          <a:xfrm>
            <a:off x="1939212" y="1665649"/>
            <a:ext cx="831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Effortless Inventory Management for a Smarter Business Workflow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EAD96F5-E11E-EFB9-CC4B-DB0E9A6BDE35}"/>
              </a:ext>
            </a:extLst>
          </p:cNvPr>
          <p:cNvSpPr txBox="1">
            <a:spLocks/>
          </p:cNvSpPr>
          <p:nvPr/>
        </p:nvSpPr>
        <p:spPr>
          <a:xfrm>
            <a:off x="1757889" y="2093234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Michael Nwadike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6C3C4-CE1B-3147-50DB-BBAF28B8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" y="2823615"/>
            <a:ext cx="3606282" cy="2404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23223-DF4F-108C-11DC-F2CA7F4CD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46" y="2188026"/>
            <a:ext cx="2891006" cy="1500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854348-3E1F-6009-D48B-C9553CAD7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75" y="3599800"/>
            <a:ext cx="3087814" cy="788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2AC30-C159-78CF-4C23-C5590B840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85" y="4093026"/>
            <a:ext cx="2215519" cy="17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1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Simple Inventory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Nwadike</dc:creator>
  <cp:lastModifiedBy>Michael Nwadike</cp:lastModifiedBy>
  <cp:revision>1</cp:revision>
  <dcterms:created xsi:type="dcterms:W3CDTF">2024-11-23T04:27:17Z</dcterms:created>
  <dcterms:modified xsi:type="dcterms:W3CDTF">2024-11-23T04:35:50Z</dcterms:modified>
</cp:coreProperties>
</file>