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CD21-A810-4678-A2C0-DF10C435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641E-C200-4815-B5A0-7DD488C3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318A-2D01-4669-9B2A-2D637812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410B-41F7-41C3-8470-BD8D1862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43C7-8913-4720-A349-6081AC2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24B5-2E51-4517-A7CC-E196F6F9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8F80A-4584-4E38-9B57-F38FDCF44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42B8-9F59-46CC-A6B3-DEDB4CEB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F472-05E4-4E16-A23E-EF86459B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BE59-BBDD-45BA-ABE7-A0C629F3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67B1E-3C38-4072-80BF-AE9C87F60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A827-9C18-4E72-8720-53DE3F96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7671-18B8-46B5-821E-F5698B79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B6F2-3F9F-436C-93F0-72BFAEE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D3FC-395F-4D82-8ABE-B95FEE70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642F-8C8C-44CD-9D73-AD3F715A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E79-A251-4B96-89ED-F2DCE247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FEE3-6729-4197-9607-9494688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42BD-053C-4091-A887-6003E5A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7BAD-FC94-4A31-8627-441E36E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64CE-E33B-42E0-B0E0-B3A7F373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85F0A-5634-4524-A2C4-C9D05ACB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A26-BE3D-43D7-BB7F-A3FCD3D5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6D3-4A1F-4463-95F3-9C98967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BB4A-9C9F-4695-BCC5-4281D375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A003-6944-4BBA-8F46-F748C088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B9A3-0C13-4E62-B6E4-68420BB79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4E9B-37EA-418C-BB54-B34D4994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4338-BEBD-45BB-B318-47C506AF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6718-3413-4339-A72C-7A769800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1B2E-1986-493D-8172-246AB21F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99A-E464-464A-A21B-3F45CBAF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11469-A434-460E-A161-815F2617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0601-2E13-4BCD-BC47-39F5D7E24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0B141-05FE-41FE-B90E-51057316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F958-8496-45E9-830D-B7C5A606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5EB90-08E0-4608-846C-4D313AD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ADE4B-C711-4E16-925E-C82F589D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951FF-8FF4-4CDE-ABA7-AB08DDEB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8FA8-3986-4B60-B1AD-565F905E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0DF8E-8996-44DC-8D27-D78DD9A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08AA-49D9-4A6F-947A-738F7360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B399-045F-41C7-9273-42AE166C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D94EE-141E-4579-A179-366BCA30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D914-F251-40BC-9CA8-FFE0CC30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BC6A-4AD8-4185-A7B3-3FD0037A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EADF-AE48-4EED-8C81-E3B68F29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EA71-0074-48FD-948D-50AA31D5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E6E31-4F95-492D-ADEA-1F0F7CA5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D827-A952-485A-BC30-E96FDB1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17BC6-9BAA-4876-B155-E637979E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60D5-D0E5-4886-99E1-0AB85B4F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4C-B820-455A-BF5D-47BADE21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3B15C-77FC-436A-B364-864BE7148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B3C5-5811-4CB6-8CD3-17DD74BC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B7F9-EAB9-4A89-ACC3-44468F3D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1EB2-3B2A-41CD-BA2C-511F0128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7ACD-50F2-45F6-B444-4F22228B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36EB-FEC0-40FB-9EC9-77DEEC03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13D-DC53-4DF2-AAF0-674C5928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609B-0526-4B3B-A14A-BCA08B868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E446-0FF0-44B4-B51D-E10D386229A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0AB2-3A15-4BC1-A8B8-B0E70A420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1BCC-38EC-46A1-BC1F-8799EEE9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7AB1-C784-4997-9C42-9B30B218A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6FD56-295A-4CD9-BA3D-F26E8FE1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Simple Odds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99294-DC9A-4512-8D50-538A0493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Lato"/>
              </a:rPr>
              <a:t>A training tool to aid in learning how to do quick odds calculations at the poker table!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Lato"/>
            </a:endParaRPr>
          </a:p>
          <a:p>
            <a:pPr marL="0" indent="0">
              <a:buNone/>
            </a:pPr>
            <a:r>
              <a:rPr lang="en-US" sz="1800" dirty="0">
                <a:latin typeface="Lato"/>
              </a:rPr>
              <a:t>Developer: Jonathan Mock</a:t>
            </a:r>
          </a:p>
          <a:p>
            <a:pPr marL="0" indent="0">
              <a:buNone/>
            </a:pPr>
            <a:endParaRPr lang="en-US" sz="18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2463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Simple Odds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Odds Calculator</dc:title>
  <dc:creator>Jonathan Mock</dc:creator>
  <cp:lastModifiedBy>Jonathan Mock</cp:lastModifiedBy>
  <cp:revision>3</cp:revision>
  <dcterms:created xsi:type="dcterms:W3CDTF">2021-05-01T00:25:17Z</dcterms:created>
  <dcterms:modified xsi:type="dcterms:W3CDTF">2021-05-01T00:45:28Z</dcterms:modified>
</cp:coreProperties>
</file>