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8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552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018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8007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7891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947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304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51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CF1B96C-10FD-4EBC-9029-9652B7535D02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5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7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5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0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CF99-132F-413F-B7EF-71A5C33F2ED6}" type="datetime1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0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8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9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5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2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BCCD4-CEB1-405B-A443-DD9CBCBEA552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0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1F642-37A2-4F0B-8246-7FB29DD46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4078" y="2098431"/>
            <a:ext cx="7508638" cy="2661138"/>
          </a:xfrm>
        </p:spPr>
        <p:txBody>
          <a:bodyPr anchor="ctr">
            <a:normAutofit/>
          </a:bodyPr>
          <a:lstStyle/>
          <a:p>
            <a:r>
              <a:rPr lang="en-US" dirty="0"/>
              <a:t>SLOT MACHINE 3000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583ED-F96E-4EA4-9044-42246495A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1712" y="5516807"/>
            <a:ext cx="9529763" cy="1669806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ypo Hoop Inline Demo" panose="02000500000000000000" pitchFamily="2" charset="0"/>
              </a:rPr>
              <a:t>A fun game that simulates a slot machine,  Play to win big money!!!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D911F-44D5-448A-A2A3-F54628108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050" y="2671762"/>
            <a:ext cx="3028950" cy="1514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E61CF1-C10D-4EB9-9221-A7FC216A0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43425" cy="26006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20C0CC-7569-49C8-942F-2CCC932B5314}"/>
              </a:ext>
            </a:extLst>
          </p:cNvPr>
          <p:cNvSpPr txBox="1"/>
          <p:nvPr/>
        </p:nvSpPr>
        <p:spPr>
          <a:xfrm>
            <a:off x="5296852" y="4359459"/>
            <a:ext cx="2986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BY: Alexandro Martinez</a:t>
            </a:r>
          </a:p>
        </p:txBody>
      </p:sp>
      <p:pic>
        <p:nvPicPr>
          <p:cNvPr id="5" name="Graphic 4" descr="Slot Machine outline">
            <a:extLst>
              <a:ext uri="{FF2B5EF4-FFF2-40B4-BE49-F238E27FC236}">
                <a16:creationId xmlns:a16="http://schemas.microsoft.com/office/drawing/2014/main" id="{CBAFC43E-4C60-41D2-8245-F92D923FC0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527" y="4559514"/>
            <a:ext cx="2207260" cy="22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6483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306</TotalTime>
  <Words>22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Typo Hoop Inline Demo</vt:lpstr>
      <vt:lpstr>Berlin</vt:lpstr>
      <vt:lpstr>SLOT MACHINE 3000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 3000</dc:title>
  <dc:creator>Alexandro Martinez</dc:creator>
  <cp:lastModifiedBy>Alexandro Martinez</cp:lastModifiedBy>
  <cp:revision>2</cp:revision>
  <dcterms:created xsi:type="dcterms:W3CDTF">2021-07-27T21:22:48Z</dcterms:created>
  <dcterms:modified xsi:type="dcterms:W3CDTF">2021-07-28T02:31:13Z</dcterms:modified>
</cp:coreProperties>
</file>