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67F4A-89CB-40E2-87DB-10AA3A74AD04}" v="1" dt="2025-04-22T01:54:15.353"/>
    <p1510:client id="{BB667865-0B07-4AFB-9952-19E77A46022D}" v="97" dt="2025-04-21T21:29:2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0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68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6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67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80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0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8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9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8A375-021E-4E86-A412-FCE56F1141BF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21EFD-9CB7-4A4D-A9B1-7502FA08F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75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B614-6866-BDBA-3FAF-8663281D6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491" y="2864892"/>
            <a:ext cx="8735966" cy="1373070"/>
          </a:xfrm>
        </p:spPr>
        <p:txBody>
          <a:bodyPr/>
          <a:lstStyle/>
          <a:p>
            <a:r>
              <a:rPr lang="en-US" sz="11500"/>
              <a:t>Smart Blinds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1F23B-8080-4CE9-6EC6-8A2AAAE4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5510" y="2864892"/>
            <a:ext cx="3136489" cy="1241887"/>
          </a:xfrm>
        </p:spPr>
        <p:txBody>
          <a:bodyPr>
            <a:noAutofit/>
          </a:bodyPr>
          <a:lstStyle/>
          <a:p>
            <a:pPr algn="ctr"/>
            <a:r>
              <a:rPr lang="en-US" sz="2800"/>
              <a:t>William Christmas </a:t>
            </a:r>
          </a:p>
          <a:p>
            <a:pPr algn="ctr"/>
            <a:r>
              <a:rPr lang="en-US" sz="2800"/>
              <a:t>Joe Routhieaux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6ADDAD-E360-A07E-6026-C44E429345C8}"/>
              </a:ext>
            </a:extLst>
          </p:cNvPr>
          <p:cNvCxnSpPr>
            <a:cxnSpLocks/>
          </p:cNvCxnSpPr>
          <p:nvPr/>
        </p:nvCxnSpPr>
        <p:spPr>
          <a:xfrm>
            <a:off x="9237404" y="3338052"/>
            <a:ext cx="2834640" cy="0"/>
          </a:xfrm>
          <a:prstGeom prst="line">
            <a:avLst/>
          </a:prstGeom>
          <a:ln w="3492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97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0F95-0083-CC90-6CE6-8A7E11F3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162" y="1675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i="1" u="sng"/>
              <a:t>Main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8E8FD-8A83-872C-062F-5696BFCB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9162" y="1068140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>
                <a:effectLst/>
                <a:latin typeface="-apple-system"/>
              </a:rPr>
              <a:t>The goal is to create a program that will utilize a raspberry pi as well as sensors/actuators, to automatically open your blinds in the morning. These sensors will include a sunlight sensor and a motor to spin the "wand"</a:t>
            </a:r>
            <a:endParaRPr lang="en-US" sz="200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92D9B50-DE85-C3F3-950E-ADEA9A03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2" r="2248"/>
          <a:stretch/>
        </p:blipFill>
        <p:spPr>
          <a:xfrm>
            <a:off x="285135" y="2268870"/>
            <a:ext cx="5407742" cy="4372135"/>
          </a:xfrm>
          <a:prstGeom prst="rect">
            <a:avLst/>
          </a:prstGeom>
        </p:spPr>
      </p:pic>
      <p:pic>
        <p:nvPicPr>
          <p:cNvPr id="7" name="Picture 6" descr="A green device with wires and a round object&#10;&#10;AI-generated content may be incorrect.">
            <a:extLst>
              <a:ext uri="{FF2B5EF4-FFF2-40B4-BE49-F238E27FC236}">
                <a16:creationId xmlns:a16="http://schemas.microsoft.com/office/drawing/2014/main" id="{941845B1-2BEC-7B24-CE18-93E649D43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6" r="9150"/>
          <a:stretch/>
        </p:blipFill>
        <p:spPr>
          <a:xfrm>
            <a:off x="7374193" y="2289667"/>
            <a:ext cx="4610526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546217-0418-D5B9-4849-E4BB4B2FE6CC}"/>
              </a:ext>
            </a:extLst>
          </p:cNvPr>
          <p:cNvSpPr txBox="1">
            <a:spLocks/>
          </p:cNvSpPr>
          <p:nvPr/>
        </p:nvSpPr>
        <p:spPr>
          <a:xfrm>
            <a:off x="4299154" y="101625"/>
            <a:ext cx="2787446" cy="382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Blinds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6C23519-71A5-0BE1-DE51-2688EF67E81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26559C-3AEC-11CA-EFBC-F94DAB66B4DD}"/>
              </a:ext>
            </a:extLst>
          </p:cNvPr>
          <p:cNvSpPr txBox="1">
            <a:spLocks/>
          </p:cNvSpPr>
          <p:nvPr/>
        </p:nvSpPr>
        <p:spPr>
          <a:xfrm>
            <a:off x="10668000" y="719546"/>
            <a:ext cx="17255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William Christmas | Joe Routhieaux</a:t>
            </a:r>
          </a:p>
        </p:txBody>
      </p:sp>
    </p:spTree>
    <p:extLst>
      <p:ext uri="{BB962C8B-B14F-4D97-AF65-F5344CB8AC3E}">
        <p14:creationId xmlns:p14="http://schemas.microsoft.com/office/powerpoint/2010/main" val="29425713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5248D4D4455C4A831B23C8490A6D8E" ma:contentTypeVersion="11" ma:contentTypeDescription="Create a new document." ma:contentTypeScope="" ma:versionID="30f00f84256ba09fecd15c91a66d3b9c">
  <xsd:schema xmlns:xsd="http://www.w3.org/2001/XMLSchema" xmlns:xs="http://www.w3.org/2001/XMLSchema" xmlns:p="http://schemas.microsoft.com/office/2006/metadata/properties" xmlns:ns3="92e55f11-7a74-45f9-9afd-103e7261029a" targetNamespace="http://schemas.microsoft.com/office/2006/metadata/properties" ma:root="true" ma:fieldsID="cea86010823eef48df9934b386587a3a" ns3:_="">
    <xsd:import namespace="92e55f11-7a74-45f9-9afd-103e7261029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55f11-7a74-45f9-9afd-103e7261029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2e55f11-7a74-45f9-9afd-103e726102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B7EED-A76E-4299-AA3A-56E06B605F8D}">
  <ds:schemaRefs>
    <ds:schemaRef ds:uri="92e55f11-7a74-45f9-9afd-103e726102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E9703E3-5D08-483B-8A4C-1004A5F51395}">
  <ds:schemaRefs>
    <ds:schemaRef ds:uri="92e55f11-7a74-45f9-9afd-103e7261029a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A17ABA4-FD03-4D41-9AA0-7B288DBB2E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60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-apple-system</vt:lpstr>
      <vt:lpstr>Arial</vt:lpstr>
      <vt:lpstr>Trebuchet MS</vt:lpstr>
      <vt:lpstr>Berlin</vt:lpstr>
      <vt:lpstr>Smart Blinds</vt:lpstr>
      <vt:lpstr>Main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Christmas</dc:creator>
  <cp:lastModifiedBy>Joe Routhieaux</cp:lastModifiedBy>
  <cp:revision>1</cp:revision>
  <dcterms:created xsi:type="dcterms:W3CDTF">2025-04-21T20:44:28Z</dcterms:created>
  <dcterms:modified xsi:type="dcterms:W3CDTF">2025-04-22T01:54:15Z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0x0101004E5248D4D4455C4A831B23C8490A6D8E</vt:lpwstr>
  </property>
</Properties>
</file>