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85C8A1-3DF7-F19D-B5B5-BAF0D9383FBE}" v="155" dt="2025-04-22T02:26:21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3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5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8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2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1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4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51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2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7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7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10" r:id="rId4"/>
    <p:sldLayoutId id="2147483711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n overlapping skeleton of leaves">
            <a:extLst>
              <a:ext uri="{FF2B5EF4-FFF2-40B4-BE49-F238E27FC236}">
                <a16:creationId xmlns:a16="http://schemas.microsoft.com/office/drawing/2014/main" id="{839FC1EA-E755-A0FB-92D5-BF469368F4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2289" r="-2" b="2941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395" y="1734"/>
            <a:ext cx="10981211" cy="71226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Smart Inventory Management for a Small Business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5017" y="717182"/>
            <a:ext cx="2671099" cy="6281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Farihah Awan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89B35-6707-AFED-8BA5-C573CC2D4301}"/>
              </a:ext>
            </a:extLst>
          </p:cNvPr>
          <p:cNvSpPr txBox="1"/>
          <p:nvPr/>
        </p:nvSpPr>
        <p:spPr>
          <a:xfrm>
            <a:off x="1240531" y="1262477"/>
            <a:ext cx="46549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Main Concept (Tag Line)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29250D0-1E22-E5E9-22F7-95A9FDDF76B2}"/>
              </a:ext>
            </a:extLst>
          </p:cNvPr>
          <p:cNvSpPr txBox="1">
            <a:spLocks/>
          </p:cNvSpPr>
          <p:nvPr/>
        </p:nvSpPr>
        <p:spPr>
          <a:xfrm>
            <a:off x="606367" y="1716401"/>
            <a:ext cx="4228646" cy="62812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"Making inventory effortless by tracking, restock, and optimizing in real time."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12" name="Picture 11" descr="A diagram of inventory management process&#10;&#10;AI-generated content may be incorrect.">
            <a:extLst>
              <a:ext uri="{FF2B5EF4-FFF2-40B4-BE49-F238E27FC236}">
                <a16:creationId xmlns:a16="http://schemas.microsoft.com/office/drawing/2014/main" id="{1430FDCE-D1C4-D3E9-8309-5BCD37865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729" y="1113325"/>
            <a:ext cx="5944831" cy="2976977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1968EA-83EB-D2D8-DF3A-5F4EBBEA6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88" y="2517904"/>
            <a:ext cx="5373362" cy="3876088"/>
          </a:xfrm>
          <a:prstGeom prst="rect">
            <a:avLst/>
          </a:prstGeom>
        </p:spPr>
      </p:pic>
      <p:pic>
        <p:nvPicPr>
          <p:cNvPr id="15" name="Picture 14" descr="A person holding a tablet&#10;&#10;AI-generated content may be incorrect.">
            <a:extLst>
              <a:ext uri="{FF2B5EF4-FFF2-40B4-BE49-F238E27FC236}">
                <a16:creationId xmlns:a16="http://schemas.microsoft.com/office/drawing/2014/main" id="{23AB8A80-9303-5933-E900-3DD08F966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334" y="4282965"/>
            <a:ext cx="3681085" cy="2417380"/>
          </a:xfrm>
          <a:prstGeom prst="rect">
            <a:avLst/>
          </a:prstGeom>
        </p:spPr>
      </p:pic>
      <p:pic>
        <p:nvPicPr>
          <p:cNvPr id="16" name="Picture 15" descr="A person pointing at a device&#10;&#10;AI-generated content may be incorrect.">
            <a:extLst>
              <a:ext uri="{FF2B5EF4-FFF2-40B4-BE49-F238E27FC236}">
                <a16:creationId xmlns:a16="http://schemas.microsoft.com/office/drawing/2014/main" id="{75F2054E-8ECD-215E-0013-E7B89B87F24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7213" r="8513" b="-995"/>
          <a:stretch/>
        </p:blipFill>
        <p:spPr>
          <a:xfrm>
            <a:off x="9581279" y="4459330"/>
            <a:ext cx="2519558" cy="2055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VanillaVTI</vt:lpstr>
      <vt:lpstr>Smart Inventory Management for a Small Business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67</cp:revision>
  <dcterms:created xsi:type="dcterms:W3CDTF">2025-04-22T01:02:21Z</dcterms:created>
  <dcterms:modified xsi:type="dcterms:W3CDTF">2025-04-22T02:26:33Z</dcterms:modified>
</cp:coreProperties>
</file>