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3796-1960-4230-A0D8-5178A356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FCD5E-5D58-47B8-A375-DBC50536D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CF12-03B1-4DCF-B31D-171BA984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436F-3657-485C-AA57-4D03E58A95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AE6F-33DF-4BF1-A78E-A4A55BFC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657E7-0F0B-4530-BEFB-BCE5F421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5AEF-FBAE-4428-81D6-25D798D8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1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5668-2524-4A6C-9309-53EF5827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D1D76-EA99-4232-86A4-485BD1738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EE9A-AFB3-4D23-916D-BB54DAA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436F-3657-485C-AA57-4D03E58A95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D32C-30E7-4F4D-BE88-443F915E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1638-8AB3-43F6-9B75-E5D7C9BF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5AEF-FBAE-4428-81D6-25D798D8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54FC4-956D-4C7A-805A-65B893285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D0570-8F42-4407-8322-C0E5A3307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1572-9DD7-4846-8B95-AC5DFB7E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436F-3657-485C-AA57-4D03E58A95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0692-DA23-4073-92EE-2F4D0C82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4D3EC-B4C1-4624-9100-5C6C8F04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5AEF-FBAE-4428-81D6-25D798D8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655F-3922-4BF7-96F1-2CFF5C24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2EBE-4E16-48F3-BCEA-368D87C2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4EA0-9DCC-41F4-94D5-2DCD26EF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436F-3657-485C-AA57-4D03E58A95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E9A5-61D9-471B-933F-49C8A172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14DD-5BE4-48BF-AED3-7378382C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5AEF-FBAE-4428-81D6-25D798D8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8E55-B624-4CC9-A35D-4B2685D1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77BEB-C940-46FF-B594-4ED056C22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683CA-D2A8-41F9-89E9-A196A0F4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436F-3657-485C-AA57-4D03E58A95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F9CD-267B-4A78-B1CC-ABA67D7E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35C3-B7FB-4EE1-9476-30325FCA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5AEF-FBAE-4428-81D6-25D798D8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F416-4C93-4CFD-8A57-04CD0060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39E7-8B21-44F8-BAA9-2C0FDFD50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AC30A-E149-45C6-9FA9-B316962B6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1187-55A5-44E1-97C6-843B16E5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436F-3657-485C-AA57-4D03E58A95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0CB07-C92B-439B-BF38-5409BF91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6F456-3255-487F-B413-BE4BF2E6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5AEF-FBAE-4428-81D6-25D798D8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E270-3A52-4257-B5B8-01F17597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C0CF1-3602-45B0-9C16-AB4A4AF13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2D116-D1B2-4A92-8D90-D70B63D10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27D23-D30B-4774-842A-0CC5D4FA9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4FBCD-231F-4CC9-8429-8BE372EE7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520E6-31F9-4598-95F0-C4E57ADC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436F-3657-485C-AA57-4D03E58A95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F6050-52C8-48BA-89F3-2A67147C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B71D9-3C63-4986-A923-4555EC04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5AEF-FBAE-4428-81D6-25D798D8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0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2CD1-ECA0-41B7-9D87-142D293A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51328-4B95-4009-93A6-A328E709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436F-3657-485C-AA57-4D03E58A95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F99C7-A2D4-4ACD-9A0A-262D7695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B21F-9EB1-411E-BD07-1AA0EF80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5AEF-FBAE-4428-81D6-25D798D8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495D1-6A8C-4A02-9CD1-BA83643E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436F-3657-485C-AA57-4D03E58A95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77D56-F794-442C-ABF0-FC0967D4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B06E8-55B9-4357-B4A0-098F4272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5AEF-FBAE-4428-81D6-25D798D8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FF87-1B56-4DBD-A007-07BECF60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C829-3357-4BD0-BF95-2373ACCD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5E780-B6A7-464B-BBF1-0171772F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BB2C7-FA4D-4DFB-B148-9211CF8B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436F-3657-485C-AA57-4D03E58A95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1D03-48BB-413B-90A3-7B9755A6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1EEC1-12E1-4B23-A7AA-CDBF4E55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5AEF-FBAE-4428-81D6-25D798D8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FE13-6A05-4CC0-A0D9-58726C0F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2076A-1EAA-4AE4-BAF1-770AEDC21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3DE7-5906-4A34-A6C7-055155370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8A4D7-0F0B-4A26-B857-F39C0530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436F-3657-485C-AA57-4D03E58A95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6F6B-5948-4A94-880F-1B47DFA2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8624-5755-440C-97FC-9DE35560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5AEF-FBAE-4428-81D6-25D798D8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CB3B4-9210-4F85-AF0B-4C5690C3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570E0-ECE5-4319-BDE9-48114487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CA4D-A60A-4298-9387-5298D254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436F-3657-485C-AA57-4D03E58A95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EC1A-6B91-496A-8C1D-5EAE08AE4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4DEDB-6F1E-4388-8886-D7B7B95EA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5AEF-FBAE-4428-81D6-25D798D8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kerman.cat/sonoff-th10-th16-sensors-displays-actuator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E50EAF2-972B-455E-9035-025438F07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689" b="1304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3A11C-591B-427C-BF4B-78865CCA1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Smart-sensor revolution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E8769-34E8-4C45-9148-70F04D193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A sensor that will be able to tell the humidity, temperature and time at any given location.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Coded by Evans Nchebere and Malik Madani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05A1E7-0572-40DA-93C8-644859AD81A4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tinkerman.cat/sonoff-th10-th16-sensors-displays-actuato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86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Smart-sensor revolution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Smart-sensor revolution</dc:title>
  <dc:creator>Evans Nchebere</dc:creator>
  <cp:lastModifiedBy>Evans Nchebere</cp:lastModifiedBy>
  <cp:revision>1</cp:revision>
  <dcterms:created xsi:type="dcterms:W3CDTF">2019-11-18T15:29:51Z</dcterms:created>
  <dcterms:modified xsi:type="dcterms:W3CDTF">2019-11-18T15:30:17Z</dcterms:modified>
</cp:coreProperties>
</file>