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oper Hewitt" panose="020B0604020202020204" charset="0"/>
      <p:regular r:id="rId4"/>
    </p:embeddedFont>
    <p:embeddedFont>
      <p:font typeface="Cooper Hewitt Bold" panose="020B0604020202020204" charset="0"/>
      <p:regular r:id="rId5"/>
    </p:embeddedFont>
    <p:embeddedFont>
      <p:font typeface="DM Sans" pitchFamily="2" charset="0"/>
      <p:regular r:id="rId6"/>
    </p:embeddedFont>
    <p:embeddedFont>
      <p:font typeface="DM Sans Bold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A985C9-E714-4378-8EDF-DE9F8B867D01}" v="174" dt="2025-07-17T17:19:19.0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2710" autoAdjust="0"/>
    <p:restoredTop sz="86408" autoAdjust="0"/>
  </p:normalViewPr>
  <p:slideViewPr>
    <p:cSldViewPr>
      <p:cViewPr>
        <p:scale>
          <a:sx n="66" d="100"/>
          <a:sy n="66" d="100"/>
        </p:scale>
        <p:origin x="732" y="-94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Miller" userId="41828e27-c764-42f0-8cb7-aa2ad997fc3a" providerId="ADAL" clId="{E5A985C9-E714-4378-8EDF-DE9F8B867D01}"/>
    <pc:docChg chg="undo custSel modSld">
      <pc:chgData name="Sam Miller" userId="41828e27-c764-42f0-8cb7-aa2ad997fc3a" providerId="ADAL" clId="{E5A985C9-E714-4378-8EDF-DE9F8B867D01}" dt="2025-07-17T17:19:19.029" v="222" actId="20577"/>
      <pc:docMkLst>
        <pc:docMk/>
      </pc:docMkLst>
      <pc:sldChg chg="addSp delSp modSp mod">
        <pc:chgData name="Sam Miller" userId="41828e27-c764-42f0-8cb7-aa2ad997fc3a" providerId="ADAL" clId="{E5A985C9-E714-4378-8EDF-DE9F8B867D01}" dt="2025-07-17T17:19:19.029" v="222" actId="20577"/>
        <pc:sldMkLst>
          <pc:docMk/>
          <pc:sldMk cId="0" sldId="256"/>
        </pc:sldMkLst>
        <pc:spChg chg="mod">
          <ac:chgData name="Sam Miller" userId="41828e27-c764-42f0-8cb7-aa2ad997fc3a" providerId="ADAL" clId="{E5A985C9-E714-4378-8EDF-DE9F8B867D01}" dt="2025-07-16T18:02:12.629" v="112" actId="1076"/>
          <ac:spMkLst>
            <pc:docMk/>
            <pc:sldMk cId="0" sldId="256"/>
            <ac:spMk id="3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6T17:35:43.176" v="52" actId="1076"/>
          <ac:spMkLst>
            <pc:docMk/>
            <pc:sldMk cId="0" sldId="256"/>
            <ac:spMk id="4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6T17:35:55.890" v="60" actId="1076"/>
          <ac:spMkLst>
            <pc:docMk/>
            <pc:sldMk cId="0" sldId="256"/>
            <ac:spMk id="6" creationId="{00000000-0000-0000-0000-000000000000}"/>
          </ac:spMkLst>
        </pc:spChg>
        <pc:spChg chg="del mod">
          <ac:chgData name="Sam Miller" userId="41828e27-c764-42f0-8cb7-aa2ad997fc3a" providerId="ADAL" clId="{E5A985C9-E714-4378-8EDF-DE9F8B867D01}" dt="2025-07-16T17:12:30.731" v="9"/>
          <ac:spMkLst>
            <pc:docMk/>
            <pc:sldMk cId="0" sldId="256"/>
            <ac:spMk id="7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6T17:35:46.548" v="54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6T17:15:47.489" v="38" actId="1076"/>
          <ac:spMkLst>
            <pc:docMk/>
            <pc:sldMk cId="0" sldId="256"/>
            <ac:spMk id="10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6T18:01:12.079" v="64"/>
          <ac:spMkLst>
            <pc:docMk/>
            <pc:sldMk cId="0" sldId="256"/>
            <ac:spMk id="11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7T15:39:18.397" v="126" actId="1076"/>
          <ac:spMkLst>
            <pc:docMk/>
            <pc:sldMk cId="0" sldId="256"/>
            <ac:spMk id="12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6T18:01:15.386" v="66"/>
          <ac:spMkLst>
            <pc:docMk/>
            <pc:sldMk cId="0" sldId="256"/>
            <ac:spMk id="13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7T17:19:19.029" v="222" actId="2057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7T15:39:08.684" v="124" actId="1076"/>
          <ac:spMkLst>
            <pc:docMk/>
            <pc:sldMk cId="0" sldId="256"/>
            <ac:spMk id="15" creationId="{00000000-0000-0000-0000-000000000000}"/>
          </ac:spMkLst>
        </pc:spChg>
        <pc:spChg chg="mod">
          <ac:chgData name="Sam Miller" userId="41828e27-c764-42f0-8cb7-aa2ad997fc3a" providerId="ADAL" clId="{E5A985C9-E714-4378-8EDF-DE9F8B867D01}" dt="2025-07-17T16:22:57.438" v="128" actId="13822"/>
          <ac:spMkLst>
            <pc:docMk/>
            <pc:sldMk cId="0" sldId="256"/>
            <ac:spMk id="16" creationId="{00000000-0000-0000-0000-000000000000}"/>
          </ac:spMkLst>
        </pc:spChg>
        <pc:spChg chg="add del mod">
          <ac:chgData name="Sam Miller" userId="41828e27-c764-42f0-8cb7-aa2ad997fc3a" providerId="ADAL" clId="{E5A985C9-E714-4378-8EDF-DE9F8B867D01}" dt="2025-07-16T18:01:28.266" v="73"/>
          <ac:spMkLst>
            <pc:docMk/>
            <pc:sldMk cId="0" sldId="256"/>
            <ac:spMk id="19" creationId="{F1652E26-457A-6E96-B6C1-811003859FE7}"/>
          </ac:spMkLst>
        </pc:spChg>
        <pc:spChg chg="add mod">
          <ac:chgData name="Sam Miller" userId="41828e27-c764-42f0-8cb7-aa2ad997fc3a" providerId="ADAL" clId="{E5A985C9-E714-4378-8EDF-DE9F8B867D01}" dt="2025-07-16T18:03:06.823" v="122" actId="1076"/>
          <ac:spMkLst>
            <pc:docMk/>
            <pc:sldMk cId="0" sldId="256"/>
            <ac:spMk id="20" creationId="{384D1F1E-BFB8-3A37-44F9-4117707399A6}"/>
          </ac:spMkLst>
        </pc:spChg>
        <pc:spChg chg="add mod">
          <ac:chgData name="Sam Miller" userId="41828e27-c764-42f0-8cb7-aa2ad997fc3a" providerId="ADAL" clId="{E5A985C9-E714-4378-8EDF-DE9F8B867D01}" dt="2025-07-17T16:22:51.010" v="127" actId="11529"/>
          <ac:spMkLst>
            <pc:docMk/>
            <pc:sldMk cId="0" sldId="256"/>
            <ac:spMk id="21" creationId="{2A1094BF-4AAD-9063-A8F3-9988B008367A}"/>
          </ac:spMkLst>
        </pc:spChg>
        <pc:picChg chg="add del mod">
          <ac:chgData name="Sam Miller" userId="41828e27-c764-42f0-8cb7-aa2ad997fc3a" providerId="ADAL" clId="{E5A985C9-E714-4378-8EDF-DE9F8B867D01}" dt="2025-07-16T17:18:02.419" v="49" actId="478"/>
          <ac:picMkLst>
            <pc:docMk/>
            <pc:sldMk cId="0" sldId="256"/>
            <ac:picMk id="18" creationId="{9D04F6AF-212B-7277-4688-5B45241CF46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50B04-C092-453B-A803-5CCB1970F965}" type="datetimeFigureOut">
              <a:rPr lang="en-US" smtClean="0"/>
              <a:t>07/17/25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A67CBA-FD8B-41FC-B05E-D4172EBE61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8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A67CBA-FD8B-41FC-B05E-D4172EBE616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202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07/16/25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hyperlink" Target="https://github.com/ksu-is/Smart-VIN-Decoder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sv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5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5353" y="1178963"/>
            <a:ext cx="486542" cy="463432"/>
          </a:xfrm>
          <a:custGeom>
            <a:avLst/>
            <a:gdLst/>
            <a:ahLst/>
            <a:cxnLst/>
            <a:rect l="l" t="t" r="r" b="b"/>
            <a:pathLst>
              <a:path w="486542" h="463432">
                <a:moveTo>
                  <a:pt x="0" y="0"/>
                </a:moveTo>
                <a:lnTo>
                  <a:pt x="486543" y="0"/>
                </a:lnTo>
                <a:lnTo>
                  <a:pt x="486543" y="463432"/>
                </a:lnTo>
                <a:lnTo>
                  <a:pt x="0" y="4634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1088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9258069" h="19258069">
                <a:moveTo>
                  <a:pt x="0" y="0"/>
                </a:moveTo>
                <a:lnTo>
                  <a:pt x="19258070" y="0"/>
                </a:lnTo>
                <a:lnTo>
                  <a:pt x="19258070" y="19258070"/>
                </a:lnTo>
                <a:lnTo>
                  <a:pt x="0" y="192580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4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4" name="Freeform 4"/>
          <p:cNvSpPr/>
          <p:nvPr/>
        </p:nvSpPr>
        <p:spPr>
          <a:xfrm>
            <a:off x="1855626" y="2645984"/>
            <a:ext cx="4986903" cy="3116814"/>
          </a:xfrm>
          <a:custGeom>
            <a:avLst/>
            <a:gdLst/>
            <a:ahLst/>
            <a:cxnLst/>
            <a:rect l="l" t="t" r="r" b="b"/>
            <a:pathLst>
              <a:path w="4986903" h="3116814">
                <a:moveTo>
                  <a:pt x="0" y="0"/>
                </a:moveTo>
                <a:lnTo>
                  <a:pt x="4986903" y="0"/>
                </a:lnTo>
                <a:lnTo>
                  <a:pt x="4986903" y="3116814"/>
                </a:lnTo>
                <a:lnTo>
                  <a:pt x="0" y="311681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10969282" y="2591720"/>
            <a:ext cx="5622341" cy="3171078"/>
          </a:xfrm>
          <a:custGeom>
            <a:avLst/>
            <a:gdLst/>
            <a:ahLst/>
            <a:cxnLst/>
            <a:rect l="l" t="t" r="r" b="b"/>
            <a:pathLst>
              <a:path w="5622341" h="3171078">
                <a:moveTo>
                  <a:pt x="0" y="0"/>
                </a:moveTo>
                <a:lnTo>
                  <a:pt x="5622341" y="0"/>
                </a:lnTo>
                <a:lnTo>
                  <a:pt x="5622341" y="3171078"/>
                </a:lnTo>
                <a:lnTo>
                  <a:pt x="0" y="317107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416006" y="596900"/>
            <a:ext cx="1382473" cy="1281430"/>
          </a:xfrm>
          <a:custGeom>
            <a:avLst/>
            <a:gdLst/>
            <a:ahLst/>
            <a:cxnLst/>
            <a:rect l="l" t="t" r="r" b="b"/>
            <a:pathLst>
              <a:path w="1117701" h="1117701">
                <a:moveTo>
                  <a:pt x="0" y="0"/>
                </a:moveTo>
                <a:lnTo>
                  <a:pt x="1117701" y="0"/>
                </a:lnTo>
                <a:lnTo>
                  <a:pt x="1117701" y="1117701"/>
                </a:lnTo>
                <a:lnTo>
                  <a:pt x="0" y="111770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6526227" y="5506923"/>
            <a:ext cx="316302" cy="538595"/>
          </a:xfrm>
          <a:custGeom>
            <a:avLst/>
            <a:gdLst/>
            <a:ahLst/>
            <a:cxnLst/>
            <a:rect l="l" t="t" r="r" b="b"/>
            <a:pathLst>
              <a:path w="316302" h="538595">
                <a:moveTo>
                  <a:pt x="0" y="0"/>
                </a:moveTo>
                <a:lnTo>
                  <a:pt x="316302" y="0"/>
                </a:lnTo>
                <a:lnTo>
                  <a:pt x="316302" y="538595"/>
                </a:lnTo>
                <a:lnTo>
                  <a:pt x="0" y="5385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Freeform 9"/>
          <p:cNvSpPr/>
          <p:nvPr/>
        </p:nvSpPr>
        <p:spPr>
          <a:xfrm>
            <a:off x="10537693" y="2277594"/>
            <a:ext cx="647075" cy="628251"/>
          </a:xfrm>
          <a:custGeom>
            <a:avLst/>
            <a:gdLst/>
            <a:ahLst/>
            <a:cxnLst/>
            <a:rect l="l" t="t" r="r" b="b"/>
            <a:pathLst>
              <a:path w="647075" h="628251">
                <a:moveTo>
                  <a:pt x="0" y="0"/>
                </a:moveTo>
                <a:lnTo>
                  <a:pt x="647075" y="0"/>
                </a:lnTo>
                <a:lnTo>
                  <a:pt x="647075" y="628252"/>
                </a:lnTo>
                <a:lnTo>
                  <a:pt x="0" y="62825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extBox 10"/>
          <p:cNvSpPr txBox="1"/>
          <p:nvPr/>
        </p:nvSpPr>
        <p:spPr>
          <a:xfrm>
            <a:off x="6345772" y="816160"/>
            <a:ext cx="5818224" cy="84369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7000"/>
              </a:lnSpc>
            </a:pPr>
            <a:r>
              <a:rPr lang="en-US" sz="4800" b="1" dirty="0">
                <a:solidFill>
                  <a:srgbClr val="343434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SMART VIN </a:t>
            </a:r>
            <a:r>
              <a:rPr lang="en-US" sz="4800" dirty="0">
                <a:solidFill>
                  <a:srgbClr val="343434"/>
                </a:solidFill>
                <a:latin typeface="Cooper Hewitt"/>
                <a:ea typeface="Cooper Hewitt"/>
                <a:cs typeface="Cooper Hewitt"/>
                <a:sym typeface="Cooper Hewitt"/>
              </a:rPr>
              <a:t>DECODER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591623" y="728116"/>
            <a:ext cx="1160704" cy="6080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sz="2304" b="1" spc="-140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SAM </a:t>
            </a:r>
          </a:p>
          <a:p>
            <a:pPr algn="l">
              <a:lnSpc>
                <a:spcPts val="2327"/>
              </a:lnSpc>
            </a:pPr>
            <a:r>
              <a:rPr lang="en-US" sz="2304" b="1" spc="-140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MILLER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755179" y="6289226"/>
            <a:ext cx="7187796" cy="346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3852" lvl="1" indent="-161926" algn="just">
              <a:lnSpc>
                <a:spcPts val="2100"/>
              </a:lnSpc>
              <a:buFont typeface="Arial"/>
              <a:buChar char="•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Idea:</a:t>
            </a:r>
          </a:p>
          <a:p>
            <a:pPr marL="647703" lvl="2" indent="-215901" algn="just">
              <a:lnSpc>
                <a:spcPts val="210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A command-line tool that decodes input VINs to show vehicle make, model, year, and more. </a:t>
            </a:r>
          </a:p>
          <a:p>
            <a:pPr marL="323852" lvl="1" indent="-161926" algn="just">
              <a:lnSpc>
                <a:spcPts val="2100"/>
              </a:lnSpc>
              <a:buFont typeface="Arial"/>
              <a:buChar char="•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Sources Used</a:t>
            </a:r>
          </a:p>
          <a:p>
            <a:pPr marL="647703" lvl="2" indent="-215901" algn="just">
              <a:lnSpc>
                <a:spcPts val="2100"/>
              </a:lnSpc>
              <a:buFont typeface="Arial"/>
              <a:buChar char="⚬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NHTSA API</a:t>
            </a:r>
          </a:p>
          <a:p>
            <a:pPr marL="647703" lvl="2" indent="-215901" algn="just">
              <a:lnSpc>
                <a:spcPts val="2100"/>
              </a:lnSpc>
              <a:buFont typeface="Arial"/>
              <a:buChar char="⚬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Python Docs</a:t>
            </a: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</a:t>
            </a:r>
          </a:p>
          <a:p>
            <a:pPr marL="323852" lvl="1" indent="-161926" algn="just">
              <a:lnSpc>
                <a:spcPts val="2100"/>
              </a:lnSpc>
              <a:buFont typeface="Arial"/>
              <a:buChar char="•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Roadblock &amp; Fixes</a:t>
            </a:r>
          </a:p>
          <a:p>
            <a:pPr marL="647703" lvl="2" indent="-215901" algn="just">
              <a:lnSpc>
                <a:spcPts val="2100"/>
              </a:lnSpc>
              <a:buFont typeface="Arial"/>
              <a:buChar char="⚬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Problem: </a:t>
            </a: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 needed to match decoded VINs from </a:t>
            </a:r>
            <a:r>
              <a:rPr lang="en-US" sz="1500" dirty="0" err="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vin_list</a:t>
            </a: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with the correct model/make from the </a:t>
            </a:r>
            <a:r>
              <a:rPr lang="en-US" sz="1500" dirty="0" err="1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vin_history</a:t>
            </a: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dictionary.</a:t>
            </a:r>
          </a:p>
          <a:p>
            <a:pPr marL="647703" lvl="2" indent="-215901" algn="just">
              <a:lnSpc>
                <a:spcPts val="2100"/>
              </a:lnSpc>
              <a:buFont typeface="Arial"/>
              <a:buChar char="⚬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Issue: </a:t>
            </a: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I wasn’t sure how to use the VIN as a key and print both the model and VIN together.</a:t>
            </a:r>
          </a:p>
          <a:p>
            <a:pPr marL="647703" lvl="2" indent="-215901" algn="just">
              <a:lnSpc>
                <a:spcPts val="2100"/>
              </a:lnSpc>
              <a:buFont typeface="Arial"/>
              <a:buChar char="⚬"/>
            </a:pPr>
            <a:r>
              <a:rPr lang="en-US" sz="15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Fix:</a:t>
            </a:r>
            <a:r>
              <a:rPr lang="en-US" sz="1500" dirty="0">
                <a:solidFill>
                  <a:srgbClr val="343434"/>
                </a:solidFill>
                <a:latin typeface="DM Sans"/>
                <a:ea typeface="DM Sans"/>
                <a:cs typeface="DM Sans"/>
                <a:sym typeface="DM Sans"/>
              </a:rPr>
              <a:t> I used a for loop with format() to cleanly print each VIN and its corresponding model from the dictionary.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335308" y="1559574"/>
            <a:ext cx="5617383" cy="5759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80"/>
              </a:lnSpc>
              <a:spcBef>
                <a:spcPct val="0"/>
              </a:spcBef>
            </a:pPr>
            <a:r>
              <a:rPr lang="en-US" sz="17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EN</a:t>
            </a:r>
            <a:r>
              <a:rPr lang="en-US" sz="1700" b="1" u="none" strike="noStrike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TER A VIN. INSTANTLY DECODE VEHICLE DETAILS, HISTORY, AND SPECS.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1184768" y="6800839"/>
            <a:ext cx="5622341" cy="305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67031" lvl="1" indent="-183515" algn="just">
              <a:lnSpc>
                <a:spcPts val="2380"/>
              </a:lnSpc>
              <a:buFont typeface="Arial"/>
              <a:buChar char="•"/>
            </a:pPr>
            <a:r>
              <a:rPr lang="en-US" sz="1500" b="1" dirty="0">
                <a:solidFill>
                  <a:srgbClr val="343434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Next Steps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Add GUI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Export CSV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Expand support for older/classic VINs</a:t>
            </a:r>
          </a:p>
          <a:p>
            <a:pPr marL="367031" lvl="1" indent="-183515" algn="just">
              <a:lnSpc>
                <a:spcPts val="2380"/>
              </a:lnSpc>
              <a:buFont typeface="Arial"/>
              <a:buChar char="•"/>
            </a:pPr>
            <a:r>
              <a:rPr lang="en-US" sz="1500" b="1" dirty="0">
                <a:solidFill>
                  <a:srgbClr val="343434"/>
                </a:solidFill>
                <a:latin typeface="DM Sans" pitchFamily="2" charset="0"/>
                <a:ea typeface="DM Sans Bold"/>
                <a:cs typeface="DM Sans Bold"/>
                <a:sym typeface="DM Sans Bold"/>
              </a:rPr>
              <a:t>What I learned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How to access and use a public API 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How to extract and display specific information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r>
              <a:rPr lang="en-US" sz="1500" dirty="0">
                <a:solidFill>
                  <a:srgbClr val="343434"/>
                </a:solidFill>
                <a:latin typeface="DM Sans" pitchFamily="2" charset="0"/>
                <a:ea typeface="DM Sans"/>
                <a:cs typeface="DM Sans"/>
                <a:sym typeface="DM Sans"/>
              </a:rPr>
              <a:t>Application of resources</a:t>
            </a:r>
          </a:p>
          <a:p>
            <a:pPr marL="734061" lvl="2" indent="-244687" algn="just">
              <a:lnSpc>
                <a:spcPts val="2380"/>
              </a:lnSpc>
              <a:buFont typeface="Arial"/>
              <a:buChar char="⚬"/>
            </a:pPr>
            <a:endParaRPr lang="en-US" sz="1500" dirty="0">
              <a:solidFill>
                <a:srgbClr val="343434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  <a:p>
            <a:pPr algn="just">
              <a:lnSpc>
                <a:spcPts val="2380"/>
              </a:lnSpc>
            </a:pPr>
            <a:endParaRPr lang="en-US" sz="1500" dirty="0">
              <a:solidFill>
                <a:srgbClr val="343434"/>
              </a:solidFill>
              <a:latin typeface="DM Sans" pitchFamily="2" charset="0"/>
              <a:ea typeface="DM Sans"/>
              <a:cs typeface="DM Sans"/>
              <a:sym typeface="DM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1662474" y="5983605"/>
            <a:ext cx="423595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PROJECT’S FUTURE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052105" y="5983605"/>
            <a:ext cx="4235956" cy="349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1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</a:rPr>
              <a:t>PROJECT OVERVIEW</a:t>
            </a:r>
          </a:p>
        </p:txBody>
      </p:sp>
      <p:sp>
        <p:nvSpPr>
          <p:cNvPr id="20" name="TextBox 16">
            <a:extLst>
              <a:ext uri="{FF2B5EF4-FFF2-40B4-BE49-F238E27FC236}">
                <a16:creationId xmlns:a16="http://schemas.microsoft.com/office/drawing/2014/main" id="{384D1F1E-BFB8-3A37-44F9-4117707399A6}"/>
              </a:ext>
            </a:extLst>
          </p:cNvPr>
          <p:cNvSpPr txBox="1"/>
          <p:nvPr/>
        </p:nvSpPr>
        <p:spPr>
          <a:xfrm>
            <a:off x="16480668" y="1253958"/>
            <a:ext cx="1268030" cy="3425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dirty="0">
                <a:solidFill>
                  <a:srgbClr val="343434"/>
                </a:solidFill>
                <a:latin typeface="DM Sans Bold"/>
                <a:ea typeface="DM Sans Bold"/>
                <a:cs typeface="DM Sans Bold"/>
                <a:sym typeface="DM Sans Bold"/>
                <a:hlinkClick r:id="rId13"/>
              </a:rPr>
              <a:t>GIT REPO</a:t>
            </a:r>
            <a:endParaRPr lang="en-US" dirty="0">
              <a:solidFill>
                <a:srgbClr val="343434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161</Words>
  <Application>Microsoft Office PowerPoint</Application>
  <PresentationFormat>Custom</PresentationFormat>
  <Paragraphs>25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DM Sans</vt:lpstr>
      <vt:lpstr>Calibri</vt:lpstr>
      <vt:lpstr>Cooper Hewitt</vt:lpstr>
      <vt:lpstr>Aptos</vt:lpstr>
      <vt:lpstr>Cooper Hewitt Bold</vt:lpstr>
      <vt:lpstr>DM Sans Bold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and Purple Illustrative Computer Technology Presentation</dc:title>
  <cp:lastModifiedBy>Sam M</cp:lastModifiedBy>
  <cp:revision>2</cp:revision>
  <dcterms:created xsi:type="dcterms:W3CDTF">2006-08-16T00:00:00Z</dcterms:created>
  <dcterms:modified xsi:type="dcterms:W3CDTF">2025-07-17T17:19:21Z</dcterms:modified>
  <dc:identifier>DAGtWGeRg8Y</dc:identifier>
</cp:coreProperties>
</file>