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Average"/>
      <p:regular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Averag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54025" y="-65925"/>
            <a:ext cx="8520600" cy="98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27BA0"/>
                </a:solidFill>
                <a:latin typeface="Average"/>
                <a:ea typeface="Average"/>
                <a:cs typeface="Average"/>
                <a:sym typeface="Average"/>
              </a:rPr>
              <a:t>Shivani’s SmartConverter</a:t>
            </a:r>
            <a:endParaRPr>
              <a:solidFill>
                <a:srgbClr val="C27BA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836425"/>
            <a:ext cx="8520600" cy="3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27BA0"/>
                </a:solidFill>
                <a:latin typeface="Average"/>
                <a:ea typeface="Average"/>
                <a:cs typeface="Average"/>
                <a:sym typeface="Average"/>
              </a:rPr>
              <a:t>I created a </a:t>
            </a:r>
            <a:r>
              <a:rPr lang="en" sz="1600">
                <a:solidFill>
                  <a:srgbClr val="C27BA0"/>
                </a:solidFill>
                <a:latin typeface="Average"/>
                <a:ea typeface="Average"/>
                <a:cs typeface="Average"/>
                <a:sym typeface="Average"/>
              </a:rPr>
              <a:t>SmartConverter</a:t>
            </a:r>
            <a:r>
              <a:rPr lang="en" sz="1600">
                <a:solidFill>
                  <a:srgbClr val="C27BA0"/>
                </a:solidFill>
                <a:latin typeface="Average"/>
                <a:ea typeface="Average"/>
                <a:cs typeface="Average"/>
                <a:sym typeface="Average"/>
              </a:rPr>
              <a:t> allows users to easily convert between (the most confusing) units of measurement; kilometers, millimeters, meters, and centimeters. </a:t>
            </a:r>
            <a:endParaRPr sz="1600">
              <a:solidFill>
                <a:srgbClr val="C27BA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27BA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27BA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27BA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27BA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27BA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27BA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27BA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27BA0"/>
                </a:solidFill>
                <a:latin typeface="Average"/>
                <a:ea typeface="Average"/>
                <a:cs typeface="Average"/>
                <a:sym typeface="Average"/>
              </a:rPr>
              <a:t>I used TK</a:t>
            </a:r>
            <a:r>
              <a:rPr lang="en" sz="1600">
                <a:solidFill>
                  <a:srgbClr val="C27BA0"/>
                </a:solidFill>
                <a:latin typeface="Average"/>
                <a:ea typeface="Average"/>
                <a:cs typeface="Average"/>
                <a:sym typeface="Average"/>
              </a:rPr>
              <a:t>inter and </a:t>
            </a:r>
            <a:r>
              <a:rPr lang="en" sz="1600">
                <a:solidFill>
                  <a:srgbClr val="C27BA0"/>
                </a:solidFill>
                <a:latin typeface="Average"/>
                <a:ea typeface="Average"/>
                <a:cs typeface="Average"/>
                <a:sym typeface="Average"/>
              </a:rPr>
              <a:t>a calculator GUI to take user input, [what value needs to be converted and the units of measurement for said input value}, and apply a conversion formula to convert the input value to the desired output unit.</a:t>
            </a:r>
            <a:endParaRPr sz="3200">
              <a:solidFill>
                <a:srgbClr val="C27BA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6655" l="0" r="0" t="0"/>
          <a:stretch/>
        </p:blipFill>
        <p:spPr>
          <a:xfrm>
            <a:off x="1061574" y="3888300"/>
            <a:ext cx="3226250" cy="11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8973" y="3888300"/>
            <a:ext cx="3576077" cy="11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b="50690" l="0" r="0" t="0"/>
          <a:stretch/>
        </p:blipFill>
        <p:spPr>
          <a:xfrm>
            <a:off x="2474375" y="1519000"/>
            <a:ext cx="2029500" cy="159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5">
            <a:alphaModFix/>
          </a:blip>
          <a:srcRect b="2990" l="0" r="0" t="49157"/>
          <a:stretch/>
        </p:blipFill>
        <p:spPr>
          <a:xfrm>
            <a:off x="4772825" y="1519000"/>
            <a:ext cx="2029500" cy="1582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