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8FB1B-54EA-8F62-7CAF-F645C8C1CDC8}" v="468" dt="2025-04-21T21:10:21.337"/>
    <p1510:client id="{46CD7B0D-8299-7108-894F-137CFE891246}" v="4" dt="2025-04-21T20:43:57.896"/>
    <p1510:client id="{54ADBCD0-1B27-55A4-1808-FE050DC49D88}" v="21" dt="2025-04-21T21:10:08.264"/>
    <p1510:client id="{69ED8E4E-B2BB-1E3C-0BF4-889F545D9FD2}" v="15" dt="2025-04-21T20:49:56.113"/>
    <p1510:client id="{C94E917C-87BA-895A-55A0-005312D518D9}" v="1" dt="2025-04-21T20:57:53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14" y="332815"/>
            <a:ext cx="3932237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highlight>
                  <a:srgbClr val="FFFF00"/>
                </a:highlight>
              </a:rPr>
              <a:t>Smart Soccer Analyzer </a:t>
            </a:r>
            <a:r>
              <a:rPr lang="en-US" sz="2400" dirty="0">
                <a:solidFill>
                  <a:schemeClr val="accent5"/>
                </a:solidFill>
                <a:highlight>
                  <a:srgbClr val="FFFF00"/>
                </a:highlight>
              </a:rPr>
              <a:t>by: </a:t>
            </a:r>
            <a:r>
              <a:rPr lang="en-US" sz="2400" err="1">
                <a:solidFill>
                  <a:schemeClr val="accent5"/>
                </a:solidFill>
                <a:highlight>
                  <a:srgbClr val="FFFF00"/>
                </a:highlight>
              </a:rPr>
              <a:t>Abemelake</a:t>
            </a:r>
            <a:r>
              <a:rPr lang="en-US" sz="2400" dirty="0">
                <a:solidFill>
                  <a:schemeClr val="accent5"/>
                </a:solidFill>
                <a:highlight>
                  <a:srgbClr val="FFFF00"/>
                </a:highlight>
              </a:rPr>
              <a:t> Kebede and Joven </a:t>
            </a:r>
            <a:r>
              <a:rPr lang="en-US" sz="2400" err="1">
                <a:solidFill>
                  <a:schemeClr val="accent5"/>
                </a:solidFill>
                <a:highlight>
                  <a:srgbClr val="FFFF00"/>
                </a:highlight>
              </a:rPr>
              <a:t>Heynes</a:t>
            </a:r>
            <a:endParaRPr lang="en-US" sz="2400">
              <a:solidFill>
                <a:schemeClr val="accent5"/>
              </a:solidFill>
              <a:highlight>
                <a:srgbClr val="FFFF0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827088" y="2393950"/>
            <a:ext cx="48720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rgbClr val="7030A0"/>
                </a:solidFill>
                <a:highlight>
                  <a:srgbClr val="FFFF00"/>
                </a:highlight>
                <a:ea typeface="+mn-lt"/>
                <a:cs typeface="+mn-lt"/>
              </a:rPr>
              <a:t>Tag Line: Track. Compare. Analyze. The Full Picture of European Football.</a:t>
            </a:r>
          </a:p>
          <a:p>
            <a:endParaRPr lang="en-US" sz="1400" b="1">
              <a:solidFill>
                <a:srgbClr val="7030A0"/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 b="1">
                <a:solidFill>
                  <a:srgbClr val="7030A0"/>
                </a:solidFill>
                <a:highlight>
                  <a:srgbClr val="FFFF00"/>
                </a:highlight>
                <a:ea typeface="+mn-lt"/>
                <a:cs typeface="+mn-lt"/>
              </a:rPr>
              <a:t>This project aims to track and store the detailed statistics for any players playing in Europe's 5 premier leagues which include Premier League, La Liga, Serie A, Bundesliga, and Ligue 1. Our goal in the project is so that when you input a players name, their advanced statistics show up giving us a look at their performance for the season. These stats consist of thing such as goals, assists, appearances, passing accuracy, defensive actions, and more—offering a centralized resource for performance insights. If successfully ran, the code will have a feature where you can look up your favorite players and their corresponding stats will follow up.</a:t>
            </a:r>
            <a:endParaRPr lang="en-US" b="1">
              <a:solidFill>
                <a:srgbClr val="7030A0"/>
              </a:solidFill>
              <a:highlight>
                <a:srgbClr val="FFFF00"/>
              </a:highlight>
            </a:endParaRPr>
          </a:p>
          <a:p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EBF18CD-5B89-FA1F-2356-62BE83B343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8599" b="18599"/>
          <a:stretch/>
        </p:blipFill>
        <p:spPr>
          <a:xfrm>
            <a:off x="6518929" y="3591298"/>
            <a:ext cx="3085540" cy="310589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5AFCD-FFAF-0369-22B3-2D1CD64E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654" y="158748"/>
            <a:ext cx="3319853" cy="31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 Soccer Analyzer by: Abemelake Kebede and Joven Heynes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28</cp:revision>
  <dcterms:created xsi:type="dcterms:W3CDTF">2025-04-21T19:52:55Z</dcterms:created>
  <dcterms:modified xsi:type="dcterms:W3CDTF">2025-04-21T21:14:16Z</dcterms:modified>
</cp:coreProperties>
</file>