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719"/>
  </p:normalViewPr>
  <p:slideViewPr>
    <p:cSldViewPr snapToGrid="0">
      <p:cViewPr varScale="1">
        <p:scale>
          <a:sx n="120" d="100"/>
          <a:sy n="120" d="100"/>
        </p:scale>
        <p:origin x="6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B4CF-1D84-A95A-352A-07B015BD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0B14-55B1-71D5-20A8-5F5B3F21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0308-6677-E0DC-36A5-37F669EC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D3CA-6955-6CF9-4D3D-02AEAFC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8984-9A08-93C8-E5F5-6680E5C6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D5DF-D9A2-D721-1DE1-7756356A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F4449-0516-70D5-E0B5-49A247583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5DC2B-9BFF-FF04-79DA-53380363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EA2C-A149-3EA4-4C30-D1DC2634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E129-5D65-4763-F315-296DFF21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B91F4-5AD0-8CBA-B1C7-E53B21FE4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712B-02D8-53C1-631E-126A14FD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4502-1997-1711-A620-4C1ACCA2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B005-0FBD-7C1A-2358-FFA855F4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B100-36F6-7BC4-7D67-B92ED578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E975-8503-E49F-349D-4CC62ABC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0581-C626-B7FB-50DD-8D864732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393B-B1A1-1342-FFC3-DB79950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3C6E-5703-D8C4-B40C-7456C9E5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83AF-2B31-D00F-2F5A-74500702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090-C54D-188C-5539-C8700B69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C366-F8A1-0107-1463-3DFD6E74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8760-B362-AD20-80AC-DC38AA7E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3A9E-C332-F554-FAC2-5BD64505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094A-E687-1BD9-B535-963B47F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6FA6-E8CE-511C-74B4-9BE7A48E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5609-5439-073C-4A0D-DDFC72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5B3D2-38BF-8C3A-43CF-5316BF7B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9491-DB96-9A86-97FD-AE47A804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C310-26EA-FE26-83CD-3BDA048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9627-FE87-EB67-5900-95173B55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DB4C-15CC-302F-71F3-09D1AFDD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861B-832D-2D62-4DC7-33D7F3BB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0168-E7C1-1901-0BC8-C5F9FC785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4D65F-FF36-0EB6-71E3-5DDF5514B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40107-EE4C-926C-8D39-3282436A0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DF72A-BC15-5D9B-9362-C2146269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E979-FCF5-6456-B597-79CE1179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21DC2-D7EE-C3AC-C59C-9AD01543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5E32-A014-F8A9-EB27-68A9D918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24BC-7815-4D70-04C1-8AA5D001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47BAC-934E-43C5-8236-8FE2335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7CB7A-9489-079E-BFB6-0CCF25C8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4A228-A5B0-7FBD-A7DB-CB682C51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99393-0650-42BB-C0D8-55D6D468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E8EB3-0F3D-9A96-033C-3CD033F9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448-1ECB-23D3-D378-3E76E0F4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6E0D-BB3F-6FCF-5BC8-33E3006B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75EB4-A178-1CDA-E788-DE9051B9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2E84-EC7F-D1DD-BC1B-7700742F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50D3-F5EA-5209-694D-4A1D20E9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17AD-BF16-87E6-19A9-630A986A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6F2-B21B-4CC0-1E5A-FDA4A06F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1258A-51CC-7844-9B63-029EC4F5A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9B4C-3665-453F-3A24-8BACFFB4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137EA-C6E3-9A9E-0943-66FA4D6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86220-8712-1CE4-E269-63EAFFE2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27-74C5-A308-961C-6E768A90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8922E-04B6-DDB9-BEC0-07E30D79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2DBD-8623-1489-2103-94DBCEDC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0092-711A-401E-2FEF-F820D9C1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2B0C-2A17-6F45-BED3-EF7BEF84885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2A4-AC01-E174-EEFA-3B78B0E4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350A-6374-BAAF-4218-55122338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4D16-58B5-D84B-86AE-4937646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FE6D8F-D14F-499C-DA8F-D23B291F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53DCF-A646-3016-665D-07022DBB085C}"/>
              </a:ext>
            </a:extLst>
          </p:cNvPr>
          <p:cNvSpPr txBox="1"/>
          <p:nvPr/>
        </p:nvSpPr>
        <p:spPr>
          <a:xfrm>
            <a:off x="296562" y="6178379"/>
            <a:ext cx="373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 Kailyn Callier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4A26A-39F5-03AD-7C94-EE1E1BE75B79}"/>
              </a:ext>
            </a:extLst>
          </p:cNvPr>
          <p:cNvSpPr txBox="1"/>
          <p:nvPr/>
        </p:nvSpPr>
        <p:spPr>
          <a:xfrm>
            <a:off x="296562" y="217956"/>
            <a:ext cx="6376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you smarter than a 5</a:t>
            </a:r>
            <a:r>
              <a:rPr lang="en-US" sz="40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grader?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ksu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-is/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Smater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-than-a-fifth-grader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4EABA-5F90-7547-AAFD-645B84EAB0B7}"/>
              </a:ext>
            </a:extLst>
          </p:cNvPr>
          <p:cNvSpPr txBox="1"/>
          <p:nvPr/>
        </p:nvSpPr>
        <p:spPr>
          <a:xfrm>
            <a:off x="5602237" y="5993713"/>
            <a:ext cx="63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quiz to test if users are smarter than a fifth grader.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Based on the game show: “</a:t>
            </a:r>
            <a:r>
              <a:rPr lang="en-US" i="1" dirty="0">
                <a:solidFill>
                  <a:schemeClr val="bg1"/>
                </a:solidFill>
              </a:rPr>
              <a:t>Are you smarter than a fifth grader?”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F27F23D-5782-1ACF-6414-F0CA7073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0"/>
            <a:ext cx="2908300" cy="210524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ED6F1A-75C8-A4DB-5D7A-7F36F650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313" y="667797"/>
            <a:ext cx="1378687" cy="14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Kailyn Callier</dc:creator>
  <cp:lastModifiedBy>Kailyn Callier</cp:lastModifiedBy>
  <cp:revision>2</cp:revision>
  <dcterms:created xsi:type="dcterms:W3CDTF">2022-11-26T14:44:20Z</dcterms:created>
  <dcterms:modified xsi:type="dcterms:W3CDTF">2022-11-28T16:34:47Z</dcterms:modified>
</cp:coreProperties>
</file>