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Bacarra" initials="RB" lastIdx="2" clrIdx="0">
    <p:extLst>
      <p:ext uri="{19B8F6BF-5375-455C-9EA6-DF929625EA0E}">
        <p15:presenceInfo xmlns:p15="http://schemas.microsoft.com/office/powerpoint/2012/main" userId="a427b35d3f92ae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1:24:58.248" idx="1">
    <p:pos x="10" y="10"/>
    <p:text>Figure 1: Flag Raising at Rizal Park from: https://www.gmanetwork.com/news/hashtag/content/502890/pinoys-on-twitter-mark-independence-day-with-rp612fic/story/. Creative Commons CC0.</p:text>
    <p:extLst>
      <p:ext uri="{C676402C-5697-4E1C-873F-D02D1690AC5C}">
        <p15:threadingInfo xmlns:p15="http://schemas.microsoft.com/office/powerpoint/2012/main" timeZoneBias="300"/>
      </p:ext>
    </p:extLst>
  </p:cm>
  <p:cm authorId="1" dt="2020-12-04T11:27:14.006" idx="2">
    <p:pos x="7450" y="4066"/>
    <p:text>Figure 2: El Nido, Palawan from: https://www.tourradar.com/t/85982#p=2_. Creative Commons CC0.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6484-D1C5-B340-BDDA-433905C9958A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D439-3BAE-1540-9186-92C242405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D439-3BAE-1540-9186-92C2424052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2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8BE6-FA4F-D940-A753-1526C320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D0B8C-70B4-6745-A704-0D7B41600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E252-54A2-4144-B03E-2FB7CD64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93EE-0A7A-964C-A7A2-CAB2F5FE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8A7A-3149-C948-ADB5-AD6B5359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6789-18A3-3440-90BA-E21E05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84E2-E204-364B-8AD5-BC17E6D0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5401-118E-8447-B076-11EAB701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861D-B236-BB47-84F5-B72B959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E2EC-49B9-B040-95D9-C5453859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372A7-95AD-FE40-BA57-49ECD37E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32C17-195A-364A-B391-853918A76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9A3C-80DE-A84E-B865-0F4E3EC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6A3D-C220-CD46-BFFD-DDDEBCA8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87AF-3BCD-7146-AF69-55BFAD04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2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EBA8-882A-8041-BE5E-7234AC15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0CAA-A503-E247-80C2-DD6C5DC3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8F8C-00FD-1E44-A12A-C1BCB4AD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981D-94C5-8C48-83EE-D604175F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80F5-0C5D-4F47-90FB-DFD77232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3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CA0D-60C4-F04F-90D9-7C43636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D7B1-0170-A744-8AD8-6376E9D9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D6B1-6329-9640-A30D-05D8EA1A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B369-B094-9546-AE59-78A0956D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5B5CD-B16C-7943-A039-FC3E771C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DEA0-5188-B749-AA86-9F4547D6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90A8-7964-C44A-A2CB-867093696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15F15-51E3-CF4D-9CDE-707905614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BF93-69F1-0448-B904-EF3ED110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FB50F-68F2-8D41-8D0D-C866EFF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4DB0-B3D3-6D43-9A2B-02CBC59B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F40D-8999-BA4B-ACF7-2E12C4E4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B0D37-4C96-0847-8270-E1DC80A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1A5A7-780B-9347-9FF2-51A7E9F05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B9634-91F5-A949-B5D9-93AFDCA4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1B99E-93FF-1447-B214-70FCF6BC0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15381-B0AB-F146-BE8E-17ABE0E9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A779C-AE16-1743-95AE-16FB655E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64353-41A0-0847-91D5-5892DF2C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FE20-F3FC-7F46-99EB-C4A4CCAE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5A0A0-BC94-0449-ABC2-FC3E25ED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8982-584F-544B-A3AF-583B411D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E20A7-367F-FF47-A62B-8825A278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8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A6444-D054-864F-8A97-A92C4433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DCB93-EDE3-994D-B78F-F8CDB6E4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EB066-2B74-A045-BB24-C27F1113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E838-BDE0-A14F-9480-F9BB77AA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EC43-B805-934F-82B6-1CB6D74B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CC9D9-268B-D546-B480-6CE8F116B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6B154-30A9-8D4B-B4A6-2FB16BAF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0A460-D234-A046-BD85-EEEB994C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EAC0D-FD2B-BA40-87DB-2C0252F2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3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40AC-9883-3E47-8EC8-05E6C0A3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C1A31-9B3A-F04C-B836-8A68F395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1B813-1BDE-E24A-BBE6-06EE09DE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841FC-8D87-B046-A248-33D3F577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F06E-4D4A-9748-9FBD-9528165A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22927-98A6-4648-8DC6-6EE6E466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4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D01C9-5722-2E49-9068-AF0C8626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B26D-1761-7D4A-857B-94D863EC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8A16-3BC9-5849-8942-910563135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A13C-F493-B846-A8A8-D8BDF69FE384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2A6F-5075-7544-8123-590EE68DD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C81F-E63A-E04C-9636-874E8CE5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A41D-6E3B-0547-872A-CFAAF80F6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C3DB6CE-B855-4AD2-8FB5-3C271542C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BD213-A9F5-8444-AF75-637DB586C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39" b="14585"/>
          <a:stretch/>
        </p:blipFill>
        <p:spPr>
          <a:xfrm>
            <a:off x="-24" y="-3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CB36F-AD47-144E-94C9-CF79B05E0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89" y="2906106"/>
            <a:ext cx="4797354" cy="1073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Candara" panose="020E0502030303020204" pitchFamily="34" charset="0"/>
              </a:rPr>
              <a:t>So Filipino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456BA-5CB9-4048-9F76-602959843D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15" r="78126"/>
          <a:stretch/>
        </p:blipFill>
        <p:spPr>
          <a:xfrm>
            <a:off x="5710839" y="10"/>
            <a:ext cx="6481158" cy="4216177"/>
          </a:xfrm>
          <a:custGeom>
            <a:avLst/>
            <a:gdLst/>
            <a:ahLst/>
            <a:cxnLst/>
            <a:rect l="l" t="t" r="r" b="b"/>
            <a:pathLst>
              <a:path w="6481158" h="4216187">
                <a:moveTo>
                  <a:pt x="159680" y="0"/>
                </a:moveTo>
                <a:lnTo>
                  <a:pt x="6481158" y="0"/>
                </a:lnTo>
                <a:lnTo>
                  <a:pt x="6481158" y="4216187"/>
                </a:lnTo>
                <a:lnTo>
                  <a:pt x="629980" y="4216187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D37803-7ECD-834A-9A66-B979408729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90" t="9300" r="18530" b="-85"/>
          <a:stretch/>
        </p:blipFill>
        <p:spPr>
          <a:xfrm>
            <a:off x="5078138" y="4323898"/>
            <a:ext cx="4101827" cy="2534102"/>
          </a:xfrm>
          <a:custGeom>
            <a:avLst/>
            <a:gdLst/>
            <a:ahLst/>
            <a:cxnLst/>
            <a:rect l="l" t="t" r="r" b="b"/>
            <a:pathLst>
              <a:path w="4101827" h="2534102">
                <a:moveTo>
                  <a:pt x="1237396" y="0"/>
                </a:moveTo>
                <a:lnTo>
                  <a:pt x="4101827" y="0"/>
                </a:lnTo>
                <a:lnTo>
                  <a:pt x="4101827" y="2534102"/>
                </a:lnTo>
                <a:lnTo>
                  <a:pt x="0" y="2534102"/>
                </a:lnTo>
                <a:lnTo>
                  <a:pt x="21866" y="2503631"/>
                </a:lnTo>
                <a:cubicBezTo>
                  <a:pt x="198424" y="2253521"/>
                  <a:pt x="293791" y="2086461"/>
                  <a:pt x="295356" y="2078512"/>
                </a:cubicBezTo>
                <a:cubicBezTo>
                  <a:pt x="324070" y="1929470"/>
                  <a:pt x="404358" y="1848602"/>
                  <a:pt x="476494" y="1754977"/>
                </a:cubicBezTo>
                <a:cubicBezTo>
                  <a:pt x="539304" y="1672931"/>
                  <a:pt x="606320" y="1585980"/>
                  <a:pt x="629662" y="1466193"/>
                </a:cubicBezTo>
                <a:cubicBezTo>
                  <a:pt x="660486" y="1307325"/>
                  <a:pt x="563420" y="1455147"/>
                  <a:pt x="542839" y="1401940"/>
                </a:cubicBezTo>
                <a:cubicBezTo>
                  <a:pt x="578841" y="1314777"/>
                  <a:pt x="636193" y="1228627"/>
                  <a:pt x="649254" y="1136180"/>
                </a:cubicBezTo>
                <a:cubicBezTo>
                  <a:pt x="695846" y="801928"/>
                  <a:pt x="810580" y="538800"/>
                  <a:pt x="987553" y="313308"/>
                </a:cubicBezTo>
                <a:cubicBezTo>
                  <a:pt x="1038303" y="248170"/>
                  <a:pt x="1069946" y="145770"/>
                  <a:pt x="1141096" y="112922"/>
                </a:cubicBezTo>
                <a:cubicBezTo>
                  <a:pt x="1175680" y="97203"/>
                  <a:pt x="1199891" y="73126"/>
                  <a:pt x="1217455" y="43683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CCEDFC3-AD55-1845-B29E-1F398BFA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47" y="4194590"/>
            <a:ext cx="5515237" cy="1313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</a:rPr>
              <a:t>Translates from English to 3 widely spoken dialects in the Philippines</a:t>
            </a:r>
          </a:p>
          <a:p>
            <a:r>
              <a:rPr lang="en-US" sz="1700" kern="1200" dirty="0">
                <a:solidFill>
                  <a:schemeClr val="tx1"/>
                </a:solidFill>
                <a:latin typeface="Candara" panose="020E0502030303020204" pitchFamily="34" charset="0"/>
              </a:rPr>
              <a:t>Including Tagalog and Bisaya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E7EA6-4334-574E-B4E5-583D99F490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rcRect l="24632" r="18458"/>
          <a:stretch/>
        </p:blipFill>
        <p:spPr>
          <a:xfrm>
            <a:off x="9307676" y="4323902"/>
            <a:ext cx="2884327" cy="2534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F57386-770E-AA44-BA9E-5231C15EB1D0}"/>
              </a:ext>
            </a:extLst>
          </p:cNvPr>
          <p:cNvSpPr txBox="1"/>
          <p:nvPr/>
        </p:nvSpPr>
        <p:spPr>
          <a:xfrm>
            <a:off x="1623820" y="5813499"/>
            <a:ext cx="32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Candara" panose="020E0502030303020204" pitchFamily="34" charset="0"/>
              </a:rPr>
              <a:t>A Translator by Ryan Bacarra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D0D0A-31B7-604A-B542-77344BCD2AF1}"/>
              </a:ext>
            </a:extLst>
          </p:cNvPr>
          <p:cNvSpPr txBox="1"/>
          <p:nvPr/>
        </p:nvSpPr>
        <p:spPr>
          <a:xfrm>
            <a:off x="857793" y="6396333"/>
            <a:ext cx="474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https://github.com/</a:t>
            </a:r>
            <a:r>
              <a:rPr lang="en-US" sz="1400" dirty="0" err="1">
                <a:latin typeface="Candara" panose="020E0502030303020204" pitchFamily="34" charset="0"/>
              </a:rPr>
              <a:t>ksu</a:t>
            </a:r>
            <a:r>
              <a:rPr lang="en-US" sz="1400" dirty="0">
                <a:latin typeface="Candara" panose="020E0502030303020204" pitchFamily="34" charset="0"/>
              </a:rPr>
              <a:t>-is/So-Filipino-interpreter </a:t>
            </a:r>
          </a:p>
        </p:txBody>
      </p:sp>
    </p:spTree>
    <p:extLst>
      <p:ext uri="{BB962C8B-B14F-4D97-AF65-F5344CB8AC3E}">
        <p14:creationId xmlns:p14="http://schemas.microsoft.com/office/powerpoint/2010/main" val="2131156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So Filipino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Filipino</dc:title>
  <dc:creator>Ryan Bacarra</dc:creator>
  <cp:lastModifiedBy>Ryan Bacarra</cp:lastModifiedBy>
  <cp:revision>5</cp:revision>
  <dcterms:created xsi:type="dcterms:W3CDTF">2020-12-04T04:34:49Z</dcterms:created>
  <dcterms:modified xsi:type="dcterms:W3CDTF">2020-12-04T16:29:41Z</dcterms:modified>
</cp:coreProperties>
</file>