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EB42-B9ED-6392-4395-7C636943B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7B89BC-0B40-9188-FDC7-153DE1CFA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CA2363-8CEE-8D20-08D9-45CF47A96193}"/>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5" name="Footer Placeholder 4">
            <a:extLst>
              <a:ext uri="{FF2B5EF4-FFF2-40B4-BE49-F238E27FC236}">
                <a16:creationId xmlns:a16="http://schemas.microsoft.com/office/drawing/2014/main" id="{5DDDDD5F-14B5-1290-A8A8-4243BAB3C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35953-EE0D-73A2-4631-EEEE05B8348D}"/>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233990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D64E-5717-AAAB-0DA5-6B965A8EBB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F3B549-3B0D-CB25-92F0-FAC9483D58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2C612-C49F-CE2F-D87D-833088B91784}"/>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5" name="Footer Placeholder 4">
            <a:extLst>
              <a:ext uri="{FF2B5EF4-FFF2-40B4-BE49-F238E27FC236}">
                <a16:creationId xmlns:a16="http://schemas.microsoft.com/office/drawing/2014/main" id="{C53B4FA2-F3F3-B530-B2A3-B0F9009BB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0AFFE-DEA7-F4A3-41F1-12D8F4F42045}"/>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25919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6F961-BB87-A220-8E00-416C80A4FD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CF4E-AB3D-BE69-5B67-9BEC4191E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0071D-14D7-DB55-3202-059A82BAC9CF}"/>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5" name="Footer Placeholder 4">
            <a:extLst>
              <a:ext uri="{FF2B5EF4-FFF2-40B4-BE49-F238E27FC236}">
                <a16:creationId xmlns:a16="http://schemas.microsoft.com/office/drawing/2014/main" id="{4CE0D974-B512-0597-14CF-22CB0CD94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42A53-B6AF-C10A-076D-EF8062733D80}"/>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311019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F9B-A37E-02DE-2130-3BCDCA543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2E766-CDE8-8FBC-8B62-792E262A1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34BE7-6433-AE9C-48C6-B471A7FF1531}"/>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5" name="Footer Placeholder 4">
            <a:extLst>
              <a:ext uri="{FF2B5EF4-FFF2-40B4-BE49-F238E27FC236}">
                <a16:creationId xmlns:a16="http://schemas.microsoft.com/office/drawing/2014/main" id="{ABC32FFE-3D34-FAB3-48E0-3DCF2E0E0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DBA6E-E178-846A-987B-8878553E92B2}"/>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9215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950C-5AB9-9250-F6C5-FB41AD691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44CCD-E126-4564-8C5B-1D46ABAAAF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3C13D3-27F8-F2F0-2824-32F6C6109B93}"/>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5" name="Footer Placeholder 4">
            <a:extLst>
              <a:ext uri="{FF2B5EF4-FFF2-40B4-BE49-F238E27FC236}">
                <a16:creationId xmlns:a16="http://schemas.microsoft.com/office/drawing/2014/main" id="{C57A6665-2751-EB45-F3CC-5A61E068F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F6139-9AA3-9BB1-3B5F-79879E5C9C9E}"/>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404586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C6FA-808D-F7E4-AE7E-91F060AF7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884DB-5F5A-6929-5F3A-95E294416C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6DFF38-0BAB-A386-B8F6-018731CB78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73D479-CC56-8C0B-9F8C-78E3063E4ED7}"/>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6" name="Footer Placeholder 5">
            <a:extLst>
              <a:ext uri="{FF2B5EF4-FFF2-40B4-BE49-F238E27FC236}">
                <a16:creationId xmlns:a16="http://schemas.microsoft.com/office/drawing/2014/main" id="{EBEB6FB4-8A45-2EDA-8F57-C25F46536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9DE07-9F73-2403-4AE8-4229395BA8A4}"/>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53937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1E3E-856C-D747-D047-1E262B4116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FB7DB9-A320-81FB-300B-FE6FBC377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C73B45-5884-B531-B17F-F4D6190D3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DD960-F74B-CBD2-88D2-FAE76D0B8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9ABB3-BE25-5807-F9B6-F5152DDFB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646E2A-F016-E79B-6DDA-330222EFAED0}"/>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8" name="Footer Placeholder 7">
            <a:extLst>
              <a:ext uri="{FF2B5EF4-FFF2-40B4-BE49-F238E27FC236}">
                <a16:creationId xmlns:a16="http://schemas.microsoft.com/office/drawing/2014/main" id="{AD891015-2D14-5917-1274-CFB6EEA800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7298DC-B140-E714-31DB-40649A4C874B}"/>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308558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3971-4158-D6E4-E97D-0C048D87FF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9221E1-EF31-A245-5204-D204D8A8B3C6}"/>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4" name="Footer Placeholder 3">
            <a:extLst>
              <a:ext uri="{FF2B5EF4-FFF2-40B4-BE49-F238E27FC236}">
                <a16:creationId xmlns:a16="http://schemas.microsoft.com/office/drawing/2014/main" id="{46B41196-D6A1-5679-9D58-4C3949224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F82C1D-10BD-2C4C-F2B4-66D67F62AAE9}"/>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140309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5BEE0-55B0-E7EA-01F7-EFA5E686DDD2}"/>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3" name="Footer Placeholder 2">
            <a:extLst>
              <a:ext uri="{FF2B5EF4-FFF2-40B4-BE49-F238E27FC236}">
                <a16:creationId xmlns:a16="http://schemas.microsoft.com/office/drawing/2014/main" id="{5E2FEEF2-7FAA-6A3B-7AEC-9153E9BB46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D8BB95-7AF1-4B8B-C118-B3646423A854}"/>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155554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452E-B46C-FF42-6F24-582221D0C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387A2-7FA5-31E0-1BDD-C500CA9A9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7FAAD-5966-7419-68B5-2753999B9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2F70F-5A7B-86FE-248E-64DF0DB21AF4}"/>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6" name="Footer Placeholder 5">
            <a:extLst>
              <a:ext uri="{FF2B5EF4-FFF2-40B4-BE49-F238E27FC236}">
                <a16:creationId xmlns:a16="http://schemas.microsoft.com/office/drawing/2014/main" id="{15C5AA4A-4743-0AEB-FCEB-A6405B0A9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054F18-8E68-D17A-4128-06522B66266A}"/>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89472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87EA-5F19-A055-8914-D8C616F44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F561B9-61AC-5623-7881-58B813750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C6E20-3E70-AF50-7858-2E6D88199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C0FCBB-5E96-1A07-D77F-E3996242FBAD}"/>
              </a:ext>
            </a:extLst>
          </p:cNvPr>
          <p:cNvSpPr>
            <a:spLocks noGrp="1"/>
          </p:cNvSpPr>
          <p:nvPr>
            <p:ph type="dt" sz="half" idx="10"/>
          </p:nvPr>
        </p:nvSpPr>
        <p:spPr/>
        <p:txBody>
          <a:bodyPr/>
          <a:lstStyle/>
          <a:p>
            <a:fld id="{DE6A0504-9A37-F749-B6EB-205A3AC3BA2E}" type="datetimeFigureOut">
              <a:rPr lang="en-US" smtClean="0"/>
              <a:t>4/26/24</a:t>
            </a:fld>
            <a:endParaRPr lang="en-US"/>
          </a:p>
        </p:txBody>
      </p:sp>
      <p:sp>
        <p:nvSpPr>
          <p:cNvPr id="6" name="Footer Placeholder 5">
            <a:extLst>
              <a:ext uri="{FF2B5EF4-FFF2-40B4-BE49-F238E27FC236}">
                <a16:creationId xmlns:a16="http://schemas.microsoft.com/office/drawing/2014/main" id="{22FAA2F2-62FF-A883-ED40-0EFD279B8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DC7F8-A7E6-253D-5285-3B07B917EB79}"/>
              </a:ext>
            </a:extLst>
          </p:cNvPr>
          <p:cNvSpPr>
            <a:spLocks noGrp="1"/>
          </p:cNvSpPr>
          <p:nvPr>
            <p:ph type="sldNum" sz="quarter" idx="12"/>
          </p:nvPr>
        </p:nvSpPr>
        <p:spPr/>
        <p:txBody>
          <a:bodyPr/>
          <a:lstStyle/>
          <a:p>
            <a:fld id="{87E3D6EE-E29E-C041-92D5-BA76787471A0}" type="slidenum">
              <a:rPr lang="en-US" smtClean="0"/>
              <a:t>‹#›</a:t>
            </a:fld>
            <a:endParaRPr lang="en-US"/>
          </a:p>
        </p:txBody>
      </p:sp>
    </p:spTree>
    <p:extLst>
      <p:ext uri="{BB962C8B-B14F-4D97-AF65-F5344CB8AC3E}">
        <p14:creationId xmlns:p14="http://schemas.microsoft.com/office/powerpoint/2010/main" val="301562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5B58-57F3-AA44-96E6-46CE8A90D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3E5F11-CD99-A047-063B-E921E29BA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8348-0126-03F9-4547-964A31C82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6A0504-9A37-F749-B6EB-205A3AC3BA2E}" type="datetimeFigureOut">
              <a:rPr lang="en-US" smtClean="0"/>
              <a:t>4/26/24</a:t>
            </a:fld>
            <a:endParaRPr lang="en-US"/>
          </a:p>
        </p:txBody>
      </p:sp>
      <p:sp>
        <p:nvSpPr>
          <p:cNvPr id="5" name="Footer Placeholder 4">
            <a:extLst>
              <a:ext uri="{FF2B5EF4-FFF2-40B4-BE49-F238E27FC236}">
                <a16:creationId xmlns:a16="http://schemas.microsoft.com/office/drawing/2014/main" id="{2A8A9FB9-E79A-5EB4-64E9-79BF973CC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DAF6F46-3082-DAFF-FE46-019D4F39FF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E3D6EE-E29E-C041-92D5-BA76787471A0}" type="slidenum">
              <a:rPr lang="en-US" smtClean="0"/>
              <a:t>‹#›</a:t>
            </a:fld>
            <a:endParaRPr lang="en-US"/>
          </a:p>
        </p:txBody>
      </p:sp>
    </p:spTree>
    <p:extLst>
      <p:ext uri="{BB962C8B-B14F-4D97-AF65-F5344CB8AC3E}">
        <p14:creationId xmlns:p14="http://schemas.microsoft.com/office/powerpoint/2010/main" val="3732378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pic>
        <p:nvPicPr>
          <p:cNvPr id="1026" name="Picture 2" descr="How Businesses Should Handle Social Media Squatters - Moxee Marketing">
            <a:extLst>
              <a:ext uri="{FF2B5EF4-FFF2-40B4-BE49-F238E27FC236}">
                <a16:creationId xmlns:a16="http://schemas.microsoft.com/office/drawing/2014/main" id="{2D320666-329D-1C9B-C9CE-1491B934A448}"/>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4484" b="11246"/>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8B80AC7-5378-D2E6-C0BF-1757C64F3F27}"/>
              </a:ext>
            </a:extLst>
          </p:cNvPr>
          <p:cNvSpPr>
            <a:spLocks noGrp="1"/>
          </p:cNvSpPr>
          <p:nvPr>
            <p:ph type="ctrTitle"/>
          </p:nvPr>
        </p:nvSpPr>
        <p:spPr>
          <a:xfrm>
            <a:off x="537358" y="665821"/>
            <a:ext cx="6362205" cy="1535257"/>
          </a:xfrm>
        </p:spPr>
        <p:txBody>
          <a:bodyPr>
            <a:noAutofit/>
          </a:bodyPr>
          <a:lstStyle/>
          <a:p>
            <a:pPr algn="l"/>
            <a:r>
              <a:rPr lang="en-US" sz="7200" dirty="0">
                <a:ln w="22225">
                  <a:solidFill>
                    <a:schemeClr val="tx1"/>
                  </a:solidFill>
                  <a:miter lim="800000"/>
                </a:ln>
                <a:noFill/>
              </a:rPr>
              <a:t>Social Media Tracker</a:t>
            </a:r>
          </a:p>
        </p:txBody>
      </p:sp>
      <p:sp>
        <p:nvSpPr>
          <p:cNvPr id="3" name="Subtitle 2">
            <a:extLst>
              <a:ext uri="{FF2B5EF4-FFF2-40B4-BE49-F238E27FC236}">
                <a16:creationId xmlns:a16="http://schemas.microsoft.com/office/drawing/2014/main" id="{0742B32A-1348-C903-0A4A-D0CFC18019A1}"/>
              </a:ext>
            </a:extLst>
          </p:cNvPr>
          <p:cNvSpPr>
            <a:spLocks noGrp="1"/>
          </p:cNvSpPr>
          <p:nvPr>
            <p:ph type="subTitle" idx="1"/>
          </p:nvPr>
        </p:nvSpPr>
        <p:spPr>
          <a:xfrm>
            <a:off x="537358" y="2251909"/>
            <a:ext cx="3512128" cy="1202995"/>
          </a:xfrm>
        </p:spPr>
        <p:txBody>
          <a:bodyPr>
            <a:normAutofit/>
          </a:bodyPr>
          <a:lstStyle/>
          <a:p>
            <a:pPr algn="l"/>
            <a:r>
              <a:rPr lang="en-US" sz="2000" dirty="0"/>
              <a:t>By: Miguel Cuervo</a:t>
            </a:r>
          </a:p>
        </p:txBody>
      </p:sp>
      <p:sp>
        <p:nvSpPr>
          <p:cNvPr id="4" name="TextBox 3">
            <a:extLst>
              <a:ext uri="{FF2B5EF4-FFF2-40B4-BE49-F238E27FC236}">
                <a16:creationId xmlns:a16="http://schemas.microsoft.com/office/drawing/2014/main" id="{538C7B62-FB67-3327-A417-D43D77C62759}"/>
              </a:ext>
            </a:extLst>
          </p:cNvPr>
          <p:cNvSpPr txBox="1"/>
          <p:nvPr/>
        </p:nvSpPr>
        <p:spPr>
          <a:xfrm>
            <a:off x="320633" y="2815805"/>
            <a:ext cx="4667003" cy="3376374"/>
          </a:xfrm>
          <a:prstGeom prst="rect">
            <a:avLst/>
          </a:prstGeom>
          <a:noFill/>
        </p:spPr>
        <p:txBody>
          <a:bodyPr wrap="square" rtlCol="0">
            <a:spAutoFit/>
          </a:bodyPr>
          <a:lstStyle/>
          <a:p>
            <a:pPr>
              <a:lnSpc>
                <a:spcPct val="150000"/>
              </a:lnSpc>
            </a:pPr>
            <a:r>
              <a:rPr lang="en-US" b="1" dirty="0"/>
              <a:t>Introducing a streamlined program designed to effortlessly monitor your social media following, enhancing your online engagement strategy. This tool is crucial as it provides valuable insights into follower trends, enabling you to tailor your content for maximum impact and grow your digital presence more effectively.</a:t>
            </a:r>
          </a:p>
        </p:txBody>
      </p:sp>
      <p:pic>
        <p:nvPicPr>
          <p:cNvPr id="6" name="Picture 5">
            <a:extLst>
              <a:ext uri="{FF2B5EF4-FFF2-40B4-BE49-F238E27FC236}">
                <a16:creationId xmlns:a16="http://schemas.microsoft.com/office/drawing/2014/main" id="{C4330357-226C-0CEF-AA44-75FF7EB858A6}"/>
              </a:ext>
            </a:extLst>
          </p:cNvPr>
          <p:cNvPicPr>
            <a:picLocks noChangeAspect="1"/>
          </p:cNvPicPr>
          <p:nvPr/>
        </p:nvPicPr>
        <p:blipFill>
          <a:blip r:embed="rId3"/>
          <a:stretch>
            <a:fillRect/>
          </a:stretch>
        </p:blipFill>
        <p:spPr>
          <a:xfrm>
            <a:off x="6982691" y="4769735"/>
            <a:ext cx="4720442" cy="1641893"/>
          </a:xfrm>
          <a:prstGeom prst="rect">
            <a:avLst/>
          </a:prstGeom>
        </p:spPr>
      </p:pic>
      <p:sp>
        <p:nvSpPr>
          <p:cNvPr id="10" name="Left-Up Arrow 9">
            <a:extLst>
              <a:ext uri="{FF2B5EF4-FFF2-40B4-BE49-F238E27FC236}">
                <a16:creationId xmlns:a16="http://schemas.microsoft.com/office/drawing/2014/main" id="{45D209BB-4B01-C221-A3C9-19712B362B7A}"/>
              </a:ext>
            </a:extLst>
          </p:cNvPr>
          <p:cNvSpPr/>
          <p:nvPr/>
        </p:nvSpPr>
        <p:spPr>
          <a:xfrm rot="14760432">
            <a:off x="5230808" y="3671885"/>
            <a:ext cx="1421257" cy="1369587"/>
          </a:xfrm>
          <a:prstGeom prst="leftUpArrow">
            <a:avLst/>
          </a:prstGeom>
          <a:solidFill>
            <a:srgbClr val="C0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C4490FE-265E-52DD-E447-5494B8D307DE}"/>
              </a:ext>
            </a:extLst>
          </p:cNvPr>
          <p:cNvSpPr txBox="1"/>
          <p:nvPr/>
        </p:nvSpPr>
        <p:spPr>
          <a:xfrm rot="3777490">
            <a:off x="5633578" y="4172013"/>
            <a:ext cx="1429366" cy="369332"/>
          </a:xfrm>
          <a:prstGeom prst="rect">
            <a:avLst/>
          </a:prstGeom>
          <a:noFill/>
        </p:spPr>
        <p:txBody>
          <a:bodyPr wrap="square" rtlCol="0">
            <a:spAutoFit/>
          </a:bodyPr>
          <a:lstStyle/>
          <a:p>
            <a:r>
              <a:rPr lang="en-US" dirty="0"/>
              <a:t>Progress…</a:t>
            </a:r>
          </a:p>
        </p:txBody>
      </p:sp>
      <p:pic>
        <p:nvPicPr>
          <p:cNvPr id="1028" name="Picture 4" descr="17 Social Media Metrics You Need to Track in 2024 [BENCHMARKS]">
            <a:extLst>
              <a:ext uri="{FF2B5EF4-FFF2-40B4-BE49-F238E27FC236}">
                <a16:creationId xmlns:a16="http://schemas.microsoft.com/office/drawing/2014/main" id="{26D7FEAD-52F5-B917-CC7A-454B4E08F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2691" y="446372"/>
            <a:ext cx="4667003" cy="2571105"/>
          </a:xfrm>
          <a:prstGeom prst="rect">
            <a:avLst/>
          </a:prstGeom>
          <a:noFill/>
          <a:extLst>
            <a:ext uri="{909E8E84-426E-40DD-AFC4-6F175D3DCCD1}">
              <a14:hiddenFill xmlns:a14="http://schemas.microsoft.com/office/drawing/2010/main">
                <a:solidFill>
                  <a:srgbClr val="FFFFFF"/>
                </a:solidFill>
              </a14:hiddenFill>
            </a:ext>
          </a:extLst>
        </p:spPr>
      </p:pic>
      <p:sp>
        <p:nvSpPr>
          <p:cNvPr id="12" name="Down Arrow 11">
            <a:extLst>
              <a:ext uri="{FF2B5EF4-FFF2-40B4-BE49-F238E27FC236}">
                <a16:creationId xmlns:a16="http://schemas.microsoft.com/office/drawing/2014/main" id="{3AA76AFD-D47C-4427-3E69-E00694A5A24C}"/>
              </a:ext>
            </a:extLst>
          </p:cNvPr>
          <p:cNvSpPr/>
          <p:nvPr/>
        </p:nvSpPr>
        <p:spPr>
          <a:xfrm rot="10800000">
            <a:off x="9001496" y="3264163"/>
            <a:ext cx="581891" cy="1152722"/>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166E764-F090-2F03-67AE-BADD3580C8CD}"/>
              </a:ext>
            </a:extLst>
          </p:cNvPr>
          <p:cNvSpPr txBox="1"/>
          <p:nvPr/>
        </p:nvSpPr>
        <p:spPr>
          <a:xfrm rot="5400000">
            <a:off x="8830293" y="3809466"/>
            <a:ext cx="924296" cy="369332"/>
          </a:xfrm>
          <a:prstGeom prst="rect">
            <a:avLst/>
          </a:prstGeom>
          <a:noFill/>
        </p:spPr>
        <p:txBody>
          <a:bodyPr wrap="square" rtlCol="0">
            <a:spAutoFit/>
          </a:bodyPr>
          <a:lstStyle/>
          <a:p>
            <a:r>
              <a:rPr lang="en-US" dirty="0"/>
              <a:t>Result</a:t>
            </a:r>
          </a:p>
        </p:txBody>
      </p:sp>
      <p:sp>
        <p:nvSpPr>
          <p:cNvPr id="14" name="TextBox 13">
            <a:extLst>
              <a:ext uri="{FF2B5EF4-FFF2-40B4-BE49-F238E27FC236}">
                <a16:creationId xmlns:a16="http://schemas.microsoft.com/office/drawing/2014/main" id="{46958F2C-BCDB-E9C5-E211-6F732368C8CF}"/>
              </a:ext>
            </a:extLst>
          </p:cNvPr>
          <p:cNvSpPr txBox="1"/>
          <p:nvPr/>
        </p:nvSpPr>
        <p:spPr>
          <a:xfrm>
            <a:off x="6824334" y="6447265"/>
            <a:ext cx="5367646" cy="307777"/>
          </a:xfrm>
          <a:prstGeom prst="rect">
            <a:avLst/>
          </a:prstGeom>
          <a:noFill/>
        </p:spPr>
        <p:txBody>
          <a:bodyPr wrap="square" rtlCol="0">
            <a:spAutoFit/>
          </a:bodyPr>
          <a:lstStyle/>
          <a:p>
            <a:r>
              <a:rPr lang="en-US" sz="1400" dirty="0"/>
              <a:t>GitHub URL: https://github.com/ksu-is/Social-Media-Tracker</a:t>
            </a:r>
          </a:p>
        </p:txBody>
      </p:sp>
    </p:spTree>
    <p:extLst>
      <p:ext uri="{BB962C8B-B14F-4D97-AF65-F5344CB8AC3E}">
        <p14:creationId xmlns:p14="http://schemas.microsoft.com/office/powerpoint/2010/main" val="21973955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TotalTime>
  <Words>71</Words>
  <Application>Microsoft Macintosh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Social Media Tracker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Tracker</dc:title>
  <dc:creator>Miguel Cuervo Pizzani</dc:creator>
  <cp:lastModifiedBy>Miguel Cuervo Pizzani</cp:lastModifiedBy>
  <cp:revision>4</cp:revision>
  <dcterms:created xsi:type="dcterms:W3CDTF">2024-04-26T14:35:46Z</dcterms:created>
  <dcterms:modified xsi:type="dcterms:W3CDTF">2024-04-26T15:21:24Z</dcterms:modified>
</cp:coreProperties>
</file>