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54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09B0-B0FA-4232-A804-75338F71057D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D726C-0C9A-4B42-8407-63799A1D7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73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09B0-B0FA-4232-A804-75338F71057D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D726C-0C9A-4B42-8407-63799A1D7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56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09B0-B0FA-4232-A804-75338F71057D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D726C-0C9A-4B42-8407-63799A1D7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09B0-B0FA-4232-A804-75338F71057D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D726C-0C9A-4B42-8407-63799A1D7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9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09B0-B0FA-4232-A804-75338F71057D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D726C-0C9A-4B42-8407-63799A1D7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72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09B0-B0FA-4232-A804-75338F71057D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D726C-0C9A-4B42-8407-63799A1D7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5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09B0-B0FA-4232-A804-75338F71057D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D726C-0C9A-4B42-8407-63799A1D7A3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173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09B0-B0FA-4232-A804-75338F71057D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D726C-0C9A-4B42-8407-63799A1D7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04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09B0-B0FA-4232-A804-75338F71057D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D726C-0C9A-4B42-8407-63799A1D7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33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09B0-B0FA-4232-A804-75338F71057D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D726C-0C9A-4B42-8407-63799A1D7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56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08A09B0-B0FA-4232-A804-75338F71057D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D726C-0C9A-4B42-8407-63799A1D7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07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08A09B0-B0FA-4232-A804-75338F71057D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05D726C-0C9A-4B42-8407-63799A1D7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24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horzBrick">
          <a:fgClr>
            <a:schemeClr val="bg1">
              <a:lumMod val="85000"/>
              <a:lumOff val="15000"/>
            </a:schemeClr>
          </a:fgClr>
          <a:bgClr>
            <a:srgbClr val="50543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1671" r="80876" b="33820"/>
          <a:stretch/>
        </p:blipFill>
        <p:spPr>
          <a:xfrm>
            <a:off x="4735537" y="2398841"/>
            <a:ext cx="2558030" cy="3410394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026" name="Picture 2" descr="Image result for soccer tryou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232" y="2398841"/>
            <a:ext cx="3461907" cy="341228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7333" r="47778" b="6393"/>
          <a:stretch/>
        </p:blipFill>
        <p:spPr>
          <a:xfrm>
            <a:off x="341347" y="2030945"/>
            <a:ext cx="3370367" cy="2024688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2955356" y="210689"/>
            <a:ext cx="6323115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Team Builder</a:t>
            </a:r>
            <a:endParaRPr lang="en-US" sz="7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78467" y="1289628"/>
            <a:ext cx="7691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Manage efficient and balanced teams with the press of a button</a:t>
            </a:r>
            <a:endParaRPr lang="en-US" sz="2000" b="1" dirty="0">
              <a:solidFill>
                <a:schemeClr val="tx2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8" name="AutoShape 4" descr="Image result for sport ball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318835" y="1723168"/>
            <a:ext cx="3596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Lead Project Designer - Alister Sore’</a:t>
            </a:r>
            <a:endParaRPr lang="en-US" sz="2000" dirty="0">
              <a:solidFill>
                <a:schemeClr val="tx2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5575" y="6389796"/>
            <a:ext cx="8573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Associated Codebase Programs – “League Builder”(jbrashear</a:t>
            </a:r>
            <a:r>
              <a:rPr lang="en-US" sz="1400" dirty="0">
                <a:solidFill>
                  <a:schemeClr val="tx2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) </a:t>
            </a:r>
            <a:r>
              <a:rPr lang="en-US" sz="1400" dirty="0" smtClean="0">
                <a:solidFill>
                  <a:schemeClr val="tx2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|“League </a:t>
            </a:r>
            <a:r>
              <a:rPr lang="en-US" sz="1400" dirty="0">
                <a:solidFill>
                  <a:schemeClr val="tx2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Builder” </a:t>
            </a:r>
            <a:r>
              <a:rPr lang="en-US" sz="1400" dirty="0" smtClean="0">
                <a:solidFill>
                  <a:schemeClr val="tx2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(macbrennan90)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/>
          <a:srcRect l="22103" t="26381" r="28969" b="30381"/>
          <a:stretch/>
        </p:blipFill>
        <p:spPr>
          <a:xfrm>
            <a:off x="341347" y="4153974"/>
            <a:ext cx="3370935" cy="2023157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3" name="Plus 2"/>
          <p:cNvSpPr/>
          <p:nvPr/>
        </p:nvSpPr>
        <p:spPr>
          <a:xfrm>
            <a:off x="3929056" y="3807441"/>
            <a:ext cx="588571" cy="593194"/>
          </a:xfrm>
          <a:prstGeom prst="mathPlus">
            <a:avLst/>
          </a:prstGeom>
          <a:solidFill>
            <a:schemeClr val="tx2"/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qual 8"/>
          <p:cNvSpPr/>
          <p:nvPr/>
        </p:nvSpPr>
        <p:spPr>
          <a:xfrm>
            <a:off x="7483490" y="3832788"/>
            <a:ext cx="665818" cy="542500"/>
          </a:xfrm>
          <a:prstGeom prst="mathEqual">
            <a:avLst/>
          </a:prstGeom>
          <a:solidFill>
            <a:schemeClr val="tx2"/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965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44</TotalTime>
  <Words>37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Adobe Fan Heiti Std B</vt:lpstr>
      <vt:lpstr>Arial</vt:lpstr>
      <vt:lpstr>Gill Sans MT</vt:lpstr>
      <vt:lpstr>Parcel</vt:lpstr>
      <vt:lpstr>PowerPoint Presentation</vt:lpstr>
    </vt:vector>
  </TitlesOfParts>
  <Company>Kennesaw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Alister Sore'</dc:creator>
  <cp:lastModifiedBy>Alister Sore'</cp:lastModifiedBy>
  <cp:revision>21</cp:revision>
  <dcterms:created xsi:type="dcterms:W3CDTF">2018-11-13T14:37:26Z</dcterms:created>
  <dcterms:modified xsi:type="dcterms:W3CDTF">2018-11-13T15:43:24Z</dcterms:modified>
</cp:coreProperties>
</file>