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C2A3-EF54-44D3-9F26-81D47DBB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399D4B-706E-4609-A79B-CDE377EE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C60D8-8AA8-4C10-BD02-CF9FE740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78B5F-D64A-4CAC-8BF7-1ED13CDC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3FF7A-AF3F-474C-BD8E-204C6D2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4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0933A-4980-4555-94EC-632A5011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4FA79-BA41-4F02-9DB6-A4BA8D046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0FCA-F1C9-4DAD-BF85-1CBEABF7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17B3D-4BC0-4416-B0B1-9908342C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FDCC3-4B1B-4FAC-8C54-407A050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4E622-CBAE-49E0-A144-FF3322ED7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EE735-DCA9-4579-8042-18B2D6F0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F9731-756F-4974-B80E-43211C21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04CE9-9A6D-4EA5-BC43-95D03CA7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AC6F6-CD17-4247-9A73-87F72DD8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5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12B43-A98C-40DB-9529-BBFB0EFE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122E-4337-4981-BBDC-AA14FFE9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F47C7-15CD-41D1-8B20-9596B8F2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866E2-E548-4808-B6A4-1179AF7A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FCC7C-4694-44EE-A201-BCC75E96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10E3-EC48-4AC0-9FAA-89768440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599F4-CBD7-4C2A-8E95-BD7701D2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FFB1-3250-42D1-8D4E-1A4388D0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5F345-2367-432F-BA1B-5AF2CFE6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84C9E-7DDE-40DC-A1BF-29ABCB39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34E41-129C-4E25-AD1A-C241EBA4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3D9BE-AAE3-4215-BBB0-1B2F615B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A5B98-AF34-4020-B11D-2D3AE785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357D7-8A6C-4682-BB2A-B611A61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9A671-2683-4B3D-8338-F2E1F468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D0C62-3B7E-4A32-AB96-0CE3B22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DBAAF-B2FA-4349-AF2D-60E06CC9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008D0-E112-466C-B7B4-506A60E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BCAF6-F688-40C1-A320-BFE68357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6127E-D308-4388-AC65-CFEB4198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8476F1-55D4-4F80-A11D-DEA7D6D9A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12F18C-DEDE-4419-8E77-CC054FF2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6ADAA4-0621-4473-93A4-9FC5386A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36C8EA-5759-484B-89C4-19BFA559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3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01EAB-8823-4427-83D5-695A459D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442DC-2B0A-4D9D-85AE-175CEDD4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94F12F-26E1-4214-B35E-47908201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CABE7-796C-4CC3-BD41-9826D348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8410EC-9C60-45D1-9005-AB9DE546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BDB20E-4422-4EA2-8957-AAEC299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63BF9-760B-4D8D-A7BE-050EB7E3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7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B9EB-8FFA-47AE-8FB1-3858B79D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B6018-6104-4AE5-A50E-ED549063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E7CB9-69DD-4015-B080-1813B40E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EF4B8-02AE-4F93-B8FB-EA13A0FF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4EEE4-AF03-486F-9F2C-E339384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942EF-1808-449B-818F-647C4102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A03EF-913E-4417-B999-AD111C60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706CA-A5F4-4582-82BC-DDB1E4137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D1F7D-098B-49B8-9EFF-CFEE4DFFC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C147C-BB7B-4539-9622-B72939E1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37345-FC76-471F-96CA-891F155B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CFA4D-6CCB-410C-8EA8-A7EF964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6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E1A71C-14B6-48AB-92AB-53FE2A43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CD164-C72D-4783-B13D-C7F50003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21A21-302D-4047-91C5-F320ADA5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FB88-9DEF-47DB-A760-3A0B1884041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A2F55-ED5A-48FE-9341-4BCA9A0B5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32546-D17F-4AB2-ABE1-955D2452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35EC-79A4-406F-A9CD-27426E6C6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71E191-2679-491D-987D-2710C3803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Speedy Run</a:t>
            </a:r>
            <a:br>
              <a:rPr lang="en-US" altLang="ko-KR" sz="2900" dirty="0"/>
            </a:br>
            <a:br>
              <a:rPr lang="en-US" altLang="ko-KR" sz="2900" dirty="0"/>
            </a:br>
            <a:r>
              <a:rPr lang="en-US" altLang="ko-KR" sz="2000" i="1" dirty="0"/>
              <a:t>Car Racing game with simple control and mechanism</a:t>
            </a:r>
            <a:endParaRPr lang="ko-KR" altLang="en-US" sz="2000" i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271E0-07B8-4047-AD62-9C2CF16F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Made by</a:t>
            </a:r>
          </a:p>
          <a:p>
            <a:pPr algn="l"/>
            <a:r>
              <a:rPr lang="en-US" altLang="ko-KR" dirty="0"/>
              <a:t>Yunu Kim</a:t>
            </a:r>
          </a:p>
          <a:p>
            <a:pPr algn="l"/>
            <a:r>
              <a:rPr lang="en-US" altLang="ko-KR" dirty="0" err="1"/>
              <a:t>Mortiniera</a:t>
            </a:r>
            <a:r>
              <a:rPr lang="en-US" altLang="ko-KR" dirty="0"/>
              <a:t>, Dorland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32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932F0-AB8F-42BC-9605-F430EC94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r="13420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Speedy Run  Car Racing game with simple control and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 Run  Car Racing game with simple control and mechanism</dc:title>
  <dc:creator>Yunu Kim</dc:creator>
  <cp:lastModifiedBy>Yunu Kim</cp:lastModifiedBy>
  <cp:revision>1</cp:revision>
  <dcterms:created xsi:type="dcterms:W3CDTF">2019-04-25T02:47:33Z</dcterms:created>
  <dcterms:modified xsi:type="dcterms:W3CDTF">2019-04-25T02:52:58Z</dcterms:modified>
</cp:coreProperties>
</file>