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su-is/Spending-Tracker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332896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Spending Tracker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By: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Grayson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3768376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 application to track and monitor spending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5999" y="10"/>
            <a:ext cx="6096000" cy="685799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26A96D7-61A9-4F0D-98BF-8CABC4D2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681" y="4841073"/>
            <a:ext cx="3486637" cy="1295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92069-51C9-4910-8B12-C8F9E658EF7B}"/>
              </a:ext>
            </a:extLst>
          </p:cNvPr>
          <p:cNvSpPr txBox="1"/>
          <p:nvPr/>
        </p:nvSpPr>
        <p:spPr>
          <a:xfrm>
            <a:off x="7500588" y="6350018"/>
            <a:ext cx="37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5"/>
              </a:rPr>
              <a:t>ksu</a:t>
            </a:r>
            <a:r>
              <a:rPr lang="en-US" dirty="0">
                <a:hlinkClick r:id="rId5"/>
              </a:rPr>
              <a:t>-is/Spending-Tracker: 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1277</TotalTime>
  <Words>25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Parcel</vt:lpstr>
      <vt:lpstr>Spending Tracker By: Grayson 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Spending Tracker Grayson Ball</dc:title>
  <dc:creator>Grayson Ball</dc:creator>
  <cp:lastModifiedBy>Grayson Ball</cp:lastModifiedBy>
  <cp:revision>4</cp:revision>
  <dcterms:created xsi:type="dcterms:W3CDTF">2022-04-25T22:38:52Z</dcterms:created>
  <dcterms:modified xsi:type="dcterms:W3CDTF">2022-04-26T19:56:09Z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