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 snapToObjects="1">
      <p:cViewPr>
        <p:scale>
          <a:sx n="83" d="100"/>
          <a:sy n="83" d="100"/>
        </p:scale>
        <p:origin x="169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071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ksu-is/Spikeball-Stat-Track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6DCC-208C-364A-9D61-4C36A6E3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54" y="1575575"/>
            <a:ext cx="4070176" cy="2286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Spikeball</a:t>
            </a:r>
            <a:r>
              <a:rPr lang="en-US" sz="4400" dirty="0"/>
              <a:t> Stat </a:t>
            </a:r>
            <a:br>
              <a:rPr lang="en-US" sz="4400" dirty="0"/>
            </a:br>
            <a:r>
              <a:rPr lang="en-US" sz="4400" dirty="0"/>
              <a:t>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271CB-AFE1-5D45-962E-E135D6D3E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6142"/>
            <a:ext cx="11065512" cy="620089"/>
          </a:xfrm>
        </p:spPr>
        <p:txBody>
          <a:bodyPr>
            <a:normAutofit/>
          </a:bodyPr>
          <a:lstStyle/>
          <a:p>
            <a:r>
              <a:rPr lang="en-US" dirty="0"/>
              <a:t>Jackson Brasfield      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 err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ksu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-is/</a:t>
            </a:r>
            <a:r>
              <a:rPr lang="en-US" dirty="0" err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Spikeball</a:t>
            </a:r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-Stat-Tracker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All Events – Spikeball Roundnet Association">
            <a:extLst>
              <a:ext uri="{FF2B5EF4-FFF2-40B4-BE49-F238E27FC236}">
                <a16:creationId xmlns:a16="http://schemas.microsoft.com/office/drawing/2014/main" id="{CB303522-441C-5F4B-BC81-B8950940A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t="538" r="-189" b="-206"/>
          <a:stretch/>
        </p:blipFill>
        <p:spPr bwMode="auto">
          <a:xfrm>
            <a:off x="5070841" y="1272798"/>
            <a:ext cx="6500597" cy="43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A01FE4A-D56C-7E4B-9461-8703434E95B4}"/>
              </a:ext>
            </a:extLst>
          </p:cNvPr>
          <p:cNvSpPr txBox="1">
            <a:spLocks/>
          </p:cNvSpPr>
          <p:nvPr/>
        </p:nvSpPr>
        <p:spPr>
          <a:xfrm>
            <a:off x="458659" y="4039419"/>
            <a:ext cx="3875071" cy="154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Track your stats and improve your game!</a:t>
            </a:r>
          </a:p>
        </p:txBody>
      </p:sp>
    </p:spTree>
    <p:extLst>
      <p:ext uri="{BB962C8B-B14F-4D97-AF65-F5344CB8AC3E}">
        <p14:creationId xmlns:p14="http://schemas.microsoft.com/office/powerpoint/2010/main" val="30452613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{3C659084-8B1B-FF44-87D1-2A841A8F9E9E}tf10001079</Template>
  <TotalTime>20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Spikeball Stat 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Spikeball Stat  Tracker</dc:title>
  <dc:creator>Jackson Brasfield</dc:creator>
  <cp:lastModifiedBy>Jackson Brasfield</cp:lastModifiedBy>
  <cp:revision>2</cp:revision>
  <dcterms:created xsi:type="dcterms:W3CDTF">2021-11-29T22:33:15Z</dcterms:created>
  <dcterms:modified xsi:type="dcterms:W3CDTF">2021-11-29T22:53:53Z</dcterms:modified>
</cp:coreProperties>
</file>