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716"/>
  </p:normalViewPr>
  <p:slideViewPr>
    <p:cSldViewPr snapToGrid="0" snapToObjects="1">
      <p:cViewPr varScale="1">
        <p:scale>
          <a:sx n="87" d="100"/>
          <a:sy n="87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0395-8869-8A40-BCFB-F13760E4E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968" y="442602"/>
            <a:ext cx="8991600" cy="1645920"/>
          </a:xfrm>
        </p:spPr>
        <p:txBody>
          <a:bodyPr/>
          <a:lstStyle/>
          <a:p>
            <a:r>
              <a:rPr lang="en-US" dirty="0"/>
              <a:t>Sport score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E19F3-2413-8B47-B4E4-1B9E3450B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967" y="2302517"/>
            <a:ext cx="8991599" cy="3847559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bg1"/>
                </a:solidFill>
              </a:rPr>
              <a:t>Member(s): </a:t>
            </a:r>
            <a:r>
              <a:rPr lang="en-US" dirty="0">
                <a:solidFill>
                  <a:schemeClr val="bg1"/>
                </a:solidFill>
              </a:rPr>
              <a:t>Kyle Bender</a:t>
            </a:r>
          </a:p>
          <a:p>
            <a:pPr algn="l"/>
            <a:r>
              <a:rPr lang="en-US" b="1" u="sng" dirty="0">
                <a:solidFill>
                  <a:schemeClr val="bg1"/>
                </a:solidFill>
              </a:rPr>
              <a:t>Concept: </a:t>
            </a:r>
            <a:r>
              <a:rPr lang="en-US" dirty="0">
                <a:solidFill>
                  <a:schemeClr val="bg1"/>
                </a:solidFill>
              </a:rPr>
              <a:t>Receive scores from basketball, baseball, soccer, and football games of the given day.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09E38-EC7A-AB4F-8131-30C04F6C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64" y="3131228"/>
            <a:ext cx="3026802" cy="342900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E854C81-4113-8A4A-8714-ACC52AFBF6B8}"/>
              </a:ext>
            </a:extLst>
          </p:cNvPr>
          <p:cNvSpPr/>
          <p:nvPr/>
        </p:nvSpPr>
        <p:spPr>
          <a:xfrm>
            <a:off x="6096000" y="4337792"/>
            <a:ext cx="1091380" cy="5079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562E0-7F12-5941-A960-85D7B7DAC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4658" b="-1026"/>
          <a:stretch/>
        </p:blipFill>
        <p:spPr>
          <a:xfrm>
            <a:off x="7372718" y="3166041"/>
            <a:ext cx="3056848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42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</TotalTime>
  <Words>29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Sport score tracker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score tracker application</dc:title>
  <dc:creator>kyle.thrasher1@gmail.com</dc:creator>
  <cp:lastModifiedBy>kyle.thrasher1@gmail.com</cp:lastModifiedBy>
  <cp:revision>2</cp:revision>
  <dcterms:created xsi:type="dcterms:W3CDTF">2019-11-19T02:38:37Z</dcterms:created>
  <dcterms:modified xsi:type="dcterms:W3CDTF">2019-11-19T02:51:26Z</dcterms:modified>
</cp:coreProperties>
</file>