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7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5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7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7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ksu-is/Sports-Aler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F94CD-A7F1-48E5-B72C-F1ADC00A2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3" y="908652"/>
            <a:ext cx="4527177" cy="1018760"/>
          </a:xfrm>
        </p:spPr>
        <p:txBody>
          <a:bodyPr anchor="t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Sports Alert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7B1AF-2F6A-4AAB-A00C-78533E4B1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12" y="1775012"/>
            <a:ext cx="4285130" cy="2275620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Coder: Cameron Feldman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GitHub: </a:t>
            </a:r>
            <a:r>
              <a:rPr lang="en-US" sz="1400" dirty="0">
                <a:solidFill>
                  <a:schemeClr val="bg1"/>
                </a:solidFill>
                <a:hlinkClick r:id="rId2"/>
              </a:rPr>
              <a:t>https://github.com/ksu-is/Sports-Alert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A program that allows a user to retrieve sports information such as scores for their favorite team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tadium seats at a sporting entertainment venue">
            <a:extLst>
              <a:ext uri="{FF2B5EF4-FFF2-40B4-BE49-F238E27FC236}">
                <a16:creationId xmlns:a16="http://schemas.microsoft.com/office/drawing/2014/main" id="{4243149D-1F13-481D-8130-8BE2FA85C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62" r="14465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C695BA-93EA-4F95-A157-568865BF3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3" y="4768288"/>
            <a:ext cx="3967607" cy="1909670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BF076EB5-28B9-4A8A-A68E-09C5BADBE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29" y="152400"/>
            <a:ext cx="5262178" cy="28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8138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D2226"/>
      </a:dk2>
      <a:lt2>
        <a:srgbClr val="E2E4E8"/>
      </a:lt2>
      <a:accent1>
        <a:srgbClr val="C7992E"/>
      </a:accent1>
      <a:accent2>
        <a:srgbClr val="CB5121"/>
      </a:accent2>
      <a:accent3>
        <a:srgbClr val="DD3349"/>
      </a:accent3>
      <a:accent4>
        <a:srgbClr val="CB217E"/>
      </a:accent4>
      <a:accent5>
        <a:srgbClr val="DD33D7"/>
      </a:accent5>
      <a:accent6>
        <a:srgbClr val="8A21CB"/>
      </a:accent6>
      <a:hlink>
        <a:srgbClr val="BF3FA5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Univers Condensed</vt:lpstr>
      <vt:lpstr>ChronicleVTI</vt:lpstr>
      <vt:lpstr>Sports Alert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Alert</dc:title>
  <dc:creator>Cameron</dc:creator>
  <cp:lastModifiedBy>Cameron</cp:lastModifiedBy>
  <cp:revision>2</cp:revision>
  <dcterms:created xsi:type="dcterms:W3CDTF">2021-11-30T20:10:36Z</dcterms:created>
  <dcterms:modified xsi:type="dcterms:W3CDTF">2021-11-30T20:36:05Z</dcterms:modified>
</cp:coreProperties>
</file>