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2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0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3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6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6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6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7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62" r:id="rId6"/>
    <p:sldLayoutId id="2147483857" r:id="rId7"/>
    <p:sldLayoutId id="2147483858" r:id="rId8"/>
    <p:sldLayoutId id="2147483859" r:id="rId9"/>
    <p:sldLayoutId id="2147483861" r:id="rId10"/>
    <p:sldLayoutId id="21474838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12B206-25E9-4F8B-AED7-8353BA62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142A6D3-8DB2-4EE4-B19A-4C40D070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366826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73BD45-87D9-44BD-8E6F-A575FFD9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849099"/>
            <a:ext cx="3027816" cy="10044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CB6003-BD96-7BC1-0888-71DB89374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05421"/>
            <a:ext cx="9144000" cy="10437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 Odds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73FA0-6086-6836-0BF7-10A4B4CD0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26046"/>
            <a:ext cx="9144000" cy="103195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best ways to find value in your sports betting picks is by comparing lines from multiple sportsbooks. This website will make NFL gambling analysis easier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for users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showing lines from popular sportsbooks in the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USA.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large screen with images and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CD653F11-1CDC-04F5-B71E-438B465B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26478"/>
            <a:ext cx="5388261" cy="3017426"/>
          </a:xfrm>
          <a:prstGeom prst="rect">
            <a:avLst/>
          </a:prstGeom>
        </p:spPr>
      </p:pic>
      <p:pic>
        <p:nvPicPr>
          <p:cNvPr id="7" name="Picture 6" descr="A close-up of a ticket&#10;&#10;Description automatically generated">
            <a:extLst>
              <a:ext uri="{FF2B5EF4-FFF2-40B4-BE49-F238E27FC236}">
                <a16:creationId xmlns:a16="http://schemas.microsoft.com/office/drawing/2014/main" id="{1DA56CF1-F3FC-2FAC-A6C4-2699FFD5F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992" y="1432214"/>
            <a:ext cx="5388261" cy="2005955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49098"/>
            <a:ext cx="339224" cy="20089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965CFDB-63A4-4033-A10B-8444138F6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2420" y="4849097"/>
            <a:ext cx="3309580" cy="1382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6949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{8C3CC82A-91AF-A240-806A-6B6A78962017}tf10001070</Template>
  <TotalTime>18</TotalTime>
  <Words>43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Univers Condensed Light</vt:lpstr>
      <vt:lpstr>Walbaum Display Light</vt:lpstr>
      <vt:lpstr>AngleLinesVTI</vt:lpstr>
      <vt:lpstr>Pro Odds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 Odds</dc:title>
  <dc:creator>Derek Quibano</dc:creator>
  <cp:lastModifiedBy>Derek Quibano</cp:lastModifiedBy>
  <cp:revision>1</cp:revision>
  <dcterms:created xsi:type="dcterms:W3CDTF">2023-12-01T21:50:07Z</dcterms:created>
  <dcterms:modified xsi:type="dcterms:W3CDTF">2023-12-01T22:08:36Z</dcterms:modified>
</cp:coreProperties>
</file>