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0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725" autoAdjust="0"/>
  </p:normalViewPr>
  <p:slideViewPr>
    <p:cSldViewPr snapToGrid="0">
      <p:cViewPr varScale="1">
        <p:scale>
          <a:sx n="81" d="100"/>
          <a:sy n="81" d="100"/>
        </p:scale>
        <p:origin x="105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5/2/2023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w6KedFAcy8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ksu-is/StarStruc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226" y="4705793"/>
            <a:ext cx="5257801" cy="2398029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l"/>
            <a:r>
              <a:rPr lang="en-US" sz="4400" i="1" u="sng" dirty="0">
                <a:solidFill>
                  <a:srgbClr val="FFFFFF"/>
                </a:solidFill>
              </a:rPr>
              <a:t>StarStruck</a:t>
            </a:r>
            <a:r>
              <a:rPr lang="en-US" sz="4400" dirty="0">
                <a:solidFill>
                  <a:srgbClr val="FFFFFF"/>
                </a:solidFill>
              </a:rPr>
              <a:t>; The Zodiac Sign Compatibility App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00412" y="4744584"/>
            <a:ext cx="5195224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Coder: Nicolas Robinson 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800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Repository: </a:t>
            </a:r>
            <a:r>
              <a:rPr lang="en-US" sz="1800" dirty="0" err="1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StarStruck</a:t>
            </a:r>
            <a:endParaRPr lang="en-US" sz="1800" dirty="0">
              <a:solidFill>
                <a:srgbClr val="FFFF00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  <a:hlinkClick r:id="rId3"/>
              </a:rPr>
              <a:t>https://www.youtube.com/watch?v=rw6KedFAcy8</a:t>
            </a:r>
            <a:endParaRPr lang="en-US" sz="1800" dirty="0">
              <a:solidFill>
                <a:srgbClr val="FFFF00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F4A5B-6280-08A2-5843-76272D654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712" y="6314203"/>
            <a:ext cx="6945602" cy="517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F80838-D130-FEB5-CF4E-92FA88AEE634}"/>
              </a:ext>
            </a:extLst>
          </p:cNvPr>
          <p:cNvSpPr txBox="1"/>
          <p:nvPr/>
        </p:nvSpPr>
        <p:spPr>
          <a:xfrm rot="21330654">
            <a:off x="731342" y="1582875"/>
            <a:ext cx="7569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 All-in-one Zodiac Sign Guesser and MatchMaker!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 Python program that guesses your zodiac sign and chooses which one is the most compatible with you! + comes with a free synopsis!</a:t>
            </a:r>
          </a:p>
        </p:txBody>
      </p:sp>
      <p:pic>
        <p:nvPicPr>
          <p:cNvPr id="1026" name="Picture 2" descr="Zodiac Compatibility Calculator | PathForward">
            <a:extLst>
              <a:ext uri="{FF2B5EF4-FFF2-40B4-BE49-F238E27FC236}">
                <a16:creationId xmlns:a16="http://schemas.microsoft.com/office/drawing/2014/main" id="{F39DDBE8-18B7-1053-42F4-0C24FCB5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2144">
            <a:off x="9082258" y="2137587"/>
            <a:ext cx="2133600" cy="21431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09F2E0-EF48-5016-4A38-22474BEED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8769" y="18618"/>
            <a:ext cx="9809149" cy="12172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10320D-98F4-6314-BBBE-205709D2C3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019" y="4034595"/>
            <a:ext cx="7291469" cy="5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F6634C-77CD-0ADA-17EA-82CAC57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DCB64F-5E33-CC05-9626-55E211B9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A7AE5C7-184D-55DD-463F-F6AA72F7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973A60C-1DB1-F4FB-DCE5-F474DCE4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73C53-4F06-53B4-3AC9-6FDD9C2B800E}"/>
              </a:ext>
            </a:extLst>
          </p:cNvPr>
          <p:cNvSpPr txBox="1"/>
          <p:nvPr/>
        </p:nvSpPr>
        <p:spPr>
          <a:xfrm>
            <a:off x="838200" y="2143593"/>
            <a:ext cx="82008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inspiration for this project was that I love my zodiac sign. This made me interested in the other zodiac signs and what made them “them”. Throughout the rabbit hole I went through, I realized that more than just zodiac signs, I like astrology and that whole field. I downloaded apps on my phone (</a:t>
            </a:r>
            <a:r>
              <a:rPr lang="en-US" dirty="0" err="1"/>
              <a:t>timepassages</a:t>
            </a:r>
            <a:r>
              <a:rPr lang="en-US" dirty="0"/>
              <a:t>, Co-star, Nebula,  </a:t>
            </a:r>
            <a:r>
              <a:rPr lang="en-US" dirty="0" err="1"/>
              <a:t>etc</a:t>
            </a:r>
            <a:r>
              <a:rPr lang="en-US" dirty="0"/>
              <a:t>…) that dealt with astrology, and I loved all of them.</a:t>
            </a:r>
          </a:p>
          <a:p>
            <a:endParaRPr lang="en-US" dirty="0"/>
          </a:p>
          <a:p>
            <a:r>
              <a:rPr lang="en-US" dirty="0"/>
              <a:t>I realized that there were no zodiac guessing or matchmaking apps, so I figured why not Try and make one myself</a:t>
            </a:r>
          </a:p>
        </p:txBody>
      </p:sp>
    </p:spTree>
    <p:extLst>
      <p:ext uri="{BB962C8B-B14F-4D97-AF65-F5344CB8AC3E}">
        <p14:creationId xmlns:p14="http://schemas.microsoft.com/office/powerpoint/2010/main" val="156271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ame 4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ame 47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1325922-7BA2-974D-86D3-3EA057F48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57251"/>
            <a:ext cx="5890590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Initial Ideas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52296-945B-0AE5-02B4-E54D8A0547B6}"/>
              </a:ext>
            </a:extLst>
          </p:cNvPr>
          <p:cNvSpPr txBox="1"/>
          <p:nvPr/>
        </p:nvSpPr>
        <p:spPr>
          <a:xfrm>
            <a:off x="838199" y="3190875"/>
            <a:ext cx="5890591" cy="298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alpha val="60000"/>
                  </a:schemeClr>
                </a:solidFill>
              </a:rPr>
              <a:t>Initially the plan was to create a software that not only guesses the zodiac of the user, but also guesses the most compatible match for the user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alpha val="60000"/>
                  </a:schemeClr>
                </a:solidFill>
              </a:rPr>
              <a:t>Software that asks 5-12 questions to the user, and using that comes up with a set of zodiac signs that match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D082B5-EE83-EA06-C865-CA6847A0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l="25"/>
          <a:stretch/>
        </p:blipFill>
        <p:spPr>
          <a:xfrm>
            <a:off x="7236477" y="940699"/>
            <a:ext cx="4117323" cy="23165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9B54A1-AFA0-4CCE-5B46-74CF44205B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561920" y="4132900"/>
            <a:ext cx="5005342" cy="11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4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7C9D5F6-C650-66B1-49C4-D3C4508A2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RoadBlocks</a:t>
            </a:r>
            <a:endParaRPr lang="en-US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E37E6EF6-2E21-0FE9-1302-ADE9EFBBC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200" dirty="0">
                <a:solidFill>
                  <a:schemeClr val="tx2">
                    <a:alpha val="60000"/>
                  </a:schemeClr>
                </a:solidFill>
              </a:rPr>
              <a:t>I faced a couple roadblocks with my initial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alpha val="60000"/>
                  </a:schemeClr>
                </a:solidFill>
              </a:rPr>
              <a:t>I couldn’t get my functions to 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alpha val="60000"/>
                  </a:schemeClr>
                </a:solidFill>
              </a:rPr>
              <a:t>The Output code would keep going and never go to the If/else statements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0" y="0"/>
            <a:ext cx="41148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0" y="0"/>
            <a:ext cx="4110228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392DA1-F1D5-4C13-AD8D-F9338CF5E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166075" y="1255390"/>
            <a:ext cx="4008678" cy="4034028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263907F-C4DA-4A1D-A3A1-35810C16F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4429" y="720055"/>
            <a:ext cx="3094425" cy="3113994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69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CD7B76-8238-35F0-5B39-422EE0A4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763D6A9-BC4D-0E26-F40A-5FE5F140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A0DC11-B9D9-2791-46BE-0DA81CAC2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601" y="219457"/>
            <a:ext cx="8896415" cy="23717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979CF4-B211-C991-F2CF-48E1DD35D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092" y="5764021"/>
            <a:ext cx="7561816" cy="10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9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ame 5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ame 7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AD2EE-EEC5-DE60-9857-4BA9CB43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857251"/>
            <a:ext cx="542837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Code Editing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43D82-EAF5-16AC-711F-E9BBC39E01F3}"/>
              </a:ext>
            </a:extLst>
          </p:cNvPr>
          <p:cNvSpPr txBox="1"/>
          <p:nvPr/>
        </p:nvSpPr>
        <p:spPr>
          <a:xfrm>
            <a:off x="838200" y="3190876"/>
            <a:ext cx="5428375" cy="280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</a:rPr>
              <a:t>After Realizing that my code was stuck, I decided to scrap it and try to attack it from a different angle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</a:rPr>
              <a:t>Instead of going through each question 1 at a time to figure out the zodiac, I turned into a Yes or No question for each zodiac</a:t>
            </a:r>
          </a:p>
        </p:txBody>
      </p:sp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89B54813-6D5D-9C11-76A5-101F23B551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0222" y="914401"/>
            <a:ext cx="2463812" cy="2463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1FE3E-77BD-8F97-ABA3-76F3DEF5854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6695514" y="4402073"/>
            <a:ext cx="4996965" cy="799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9B193-9ED5-E14A-C8F6-767F27FA3A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6167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261</TotalTime>
  <Words>312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Sabon Next LT</vt:lpstr>
      <vt:lpstr>Wingdings</vt:lpstr>
      <vt:lpstr>LuminousVTI</vt:lpstr>
      <vt:lpstr>StarStruck; The Zodiac Sign Compatibility App</vt:lpstr>
      <vt:lpstr>Inspiration</vt:lpstr>
      <vt:lpstr>Initial Ideas</vt:lpstr>
      <vt:lpstr>RoadBlocks</vt:lpstr>
      <vt:lpstr>Code Editing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StarStruck</dc:title>
  <dc:creator>Nicolas Robinson</dc:creator>
  <cp:lastModifiedBy>Nicolas Robinson</cp:lastModifiedBy>
  <cp:revision>7</cp:revision>
  <dcterms:created xsi:type="dcterms:W3CDTF">2023-04-30T07:54:12Z</dcterms:created>
  <dcterms:modified xsi:type="dcterms:W3CDTF">2023-05-03T01:24:18Z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