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7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4/30/2023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StarStruc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226" y="4705793"/>
            <a:ext cx="5257801" cy="239802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i="1" u="sng" dirty="0">
                <a:solidFill>
                  <a:srgbClr val="FFFFFF"/>
                </a:solidFill>
              </a:rPr>
              <a:t>StarStruck</a:t>
            </a:r>
            <a:r>
              <a:rPr lang="en-US" sz="4400" dirty="0">
                <a:solidFill>
                  <a:srgbClr val="FFFFFF"/>
                </a:solidFill>
              </a:rPr>
              <a:t>; The Zodiac Sign Compatibility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00412" y="4744584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Coder: Nicolas Robinson 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8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Repository: </a:t>
            </a:r>
            <a:r>
              <a:rPr lang="en-US" sz="1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StarStruck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F4A5B-6280-08A2-5843-76272D65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15" y="6254548"/>
            <a:ext cx="5837591" cy="370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80838-D130-FEB5-CF4E-92FA88AEE634}"/>
              </a:ext>
            </a:extLst>
          </p:cNvPr>
          <p:cNvSpPr txBox="1"/>
          <p:nvPr/>
        </p:nvSpPr>
        <p:spPr>
          <a:xfrm rot="21330654">
            <a:off x="731342" y="1582875"/>
            <a:ext cx="7569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All-in-one Zodiac Sign Guesser and MatchMaker!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Python program that guesses your zodiac sign and chooses which one is the most compatible with you! + comes with a free synopsis!</a:t>
            </a:r>
          </a:p>
        </p:txBody>
      </p:sp>
      <p:pic>
        <p:nvPicPr>
          <p:cNvPr id="1026" name="Picture 2" descr="Zodiac Compatibility Calculator | PathForward">
            <a:extLst>
              <a:ext uri="{FF2B5EF4-FFF2-40B4-BE49-F238E27FC236}">
                <a16:creationId xmlns:a16="http://schemas.microsoft.com/office/drawing/2014/main" id="{F39DDBE8-18B7-1053-42F4-0C24FCB5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144">
            <a:off x="9082258" y="2137587"/>
            <a:ext cx="2133600" cy="21431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09F2E0-EF48-5016-4A38-22474BEE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769" y="18618"/>
            <a:ext cx="9809149" cy="1217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10320D-98F4-6314-BBBE-205709D2C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19" y="4034595"/>
            <a:ext cx="7291469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123</TotalTime>
  <Words>49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Sabon Next LT</vt:lpstr>
      <vt:lpstr>Wingdings</vt:lpstr>
      <vt:lpstr>LuminousVTI</vt:lpstr>
      <vt:lpstr>StarStruck; The Zodiac Sign Compatibility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StarStruck</dc:title>
  <dc:creator>Nicolas Robinson</dc:creator>
  <cp:lastModifiedBy>Nicolas Robinson</cp:lastModifiedBy>
  <cp:revision>3</cp:revision>
  <dcterms:created xsi:type="dcterms:W3CDTF">2023-04-30T07:54:12Z</dcterms:created>
  <dcterms:modified xsi:type="dcterms:W3CDTF">2023-05-01T01:28:25Z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