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84FAD-886B-90AF-531C-B723EAB3F254}" v="63" dt="2024-11-19T19:54:0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Step Up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65207" y="573421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Team Members: Khedive Borland</a:t>
            </a:r>
          </a:p>
        </p:txBody>
      </p:sp>
      <p:pic>
        <p:nvPicPr>
          <p:cNvPr id="6" name="Picture 5" descr="The Best Walking Apps for Walkers | livestrong">
            <a:extLst>
              <a:ext uri="{FF2B5EF4-FFF2-40B4-BE49-F238E27FC236}">
                <a16:creationId xmlns:a16="http://schemas.microsoft.com/office/drawing/2014/main" id="{80867799-0880-BEF9-C06C-3344DC54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8" y="2284079"/>
            <a:ext cx="2743200" cy="1828800"/>
          </a:xfrm>
          <a:prstGeom prst="rect">
            <a:avLst/>
          </a:prstGeom>
        </p:spPr>
      </p:pic>
      <p:pic>
        <p:nvPicPr>
          <p:cNvPr id="7" name="Picture 6" descr="Miss your walking and running buddies? The best apps to stay connected  during the coronavirus crisis">
            <a:extLst>
              <a:ext uri="{FF2B5EF4-FFF2-40B4-BE49-F238E27FC236}">
                <a16:creationId xmlns:a16="http://schemas.microsoft.com/office/drawing/2014/main" id="{4EBBCBCE-5BDB-FEE8-01FE-05D0B08B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21" y="2282158"/>
            <a:ext cx="2743200" cy="1832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81DFD-15C5-380D-4910-090D47390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209" y="2283278"/>
            <a:ext cx="2520364" cy="1830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80720F-30B6-976F-DBBC-6B4ABB3AE66A}"/>
              </a:ext>
            </a:extLst>
          </p:cNvPr>
          <p:cNvSpPr txBox="1"/>
          <p:nvPr/>
        </p:nvSpPr>
        <p:spPr>
          <a:xfrm>
            <a:off x="2748963" y="1068081"/>
            <a:ext cx="43568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StepUp: Your Personalized Walking Companion – Track your daily steps, set achievable goals, and stay motivated to live a healthier, more active life.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Step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25</cp:revision>
  <dcterms:created xsi:type="dcterms:W3CDTF">2013-01-27T09:14:16Z</dcterms:created>
  <dcterms:modified xsi:type="dcterms:W3CDTF">2024-11-19T19:54:39Z</dcterms:modified>
  <cp:category/>
</cp:coreProperties>
</file>