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9F75-8702-448C-B047-2DBAD887B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28CE7-93A9-481D-8371-E15E308BC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0F513-5861-43A0-BDDC-782E9CAF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29D0-CB3E-4435-B0F6-2C2A16068D1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996AA-52D3-4CD1-B74C-C7B8B7C2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59A1A-C6CD-4435-842E-C0685EF0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771A-768E-4945-8C81-3F92B43E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3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7C58-C6E0-4663-B2B7-3BDB5B41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8F983-1967-4EA6-BCFD-D407D5E86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BFAB1-7715-4A8E-A3C0-5B0DCF18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29D0-CB3E-4435-B0F6-2C2A16068D1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AAD7A-4075-4E50-A1D5-FBF15FA5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A2FA8-FBAD-4F40-A940-BDA2382D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771A-768E-4945-8C81-3F92B43E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4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3AE95A-D7D7-4232-A5F6-0809867B1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2DAA3-149E-4B27-A1EF-8F72BC7A2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7BBCB-6CBE-4F20-9468-979A8128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29D0-CB3E-4435-B0F6-2C2A16068D1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05FE0-D20B-4949-819E-E8DC6BFCE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72F2-1DFE-4126-A8D9-9D642453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771A-768E-4945-8C81-3F92B43E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4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CD66-623C-4039-876E-4D5FB0B7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5BD02-9144-4EF4-B553-1D2050EB6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22E0-54D9-464F-B68F-E49B096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29D0-CB3E-4435-B0F6-2C2A16068D1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36732-EF86-447A-ADB2-948A43FC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56E13-3DBD-4C12-87A1-5E060DAB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771A-768E-4945-8C81-3F92B43E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7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1327-49C5-4A6C-965C-12FEAF861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E2122-2C0D-4248-AF43-EA4AFA0B5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4521F-D17C-4D39-87EC-87D41F2E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29D0-CB3E-4435-B0F6-2C2A16068D1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08493-EDEA-496B-B701-941DE2C0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6A7BD-E876-47B9-BA31-4467752E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771A-768E-4945-8C81-3F92B43E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8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EF83-D34E-46E2-85FB-3EEE032F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37735-9625-44C1-8988-9BCD2A1AA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72D10-B234-4FC0-8B3F-0553032F5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B19E0-85DE-4B29-9FBD-3B34389A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29D0-CB3E-4435-B0F6-2C2A16068D1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BB216-3BEE-40E9-89CF-E4075115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4D4C2-014B-4B63-B242-D5911F6B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771A-768E-4945-8C81-3F92B43E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4438-AF73-4F58-8EE4-015EF890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745F9-16B2-4FF8-A904-B4E93AB97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D3FAB-2DF1-4DFC-83A1-26202CEF5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9019C-547D-4FEF-BFF0-CF3366CE6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DA127-4CCF-48D6-84BC-926EA1FC7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0C0EA-42A4-43DF-A36E-EE9B94C8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29D0-CB3E-4435-B0F6-2C2A16068D1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70B67-A787-47A7-8803-47F080DD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D9FC0-043F-42DD-AC4D-CE7D6B44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771A-768E-4945-8C81-3F92B43E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7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C7E5-9762-4129-B918-3BA643DA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5DC68-A4FE-450B-A95C-3BF790A2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29D0-CB3E-4435-B0F6-2C2A16068D1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57D3B-20BB-405C-96ED-949C564C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AC627-E39C-4422-968F-6AF79D36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771A-768E-4945-8C81-3F92B43E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5C13A-BA03-4014-98BC-28A5D5D0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29D0-CB3E-4435-B0F6-2C2A16068D1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DC28A-0E1D-4265-95C7-97A401B0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3D3E-232F-4071-9CC6-42C482E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771A-768E-4945-8C81-3F92B43E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7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0F21-7F9B-4D57-8BDD-9832C650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28C5-8AC3-4ECD-AD48-6C61C7ED5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4D3EF-4670-474F-9459-91FDB9B7A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DA971-0FDF-460E-AC1F-BF48976C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29D0-CB3E-4435-B0F6-2C2A16068D1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D700B-0E21-4B46-BB2D-53ECB3FA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18A2F-16EB-4C3F-BE83-7E54FAE6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771A-768E-4945-8C81-3F92B43E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7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441C-5351-4C37-BCF9-EAA206666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A071B-00B3-4D79-B8AC-12970CFB4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DE7C2-0C7B-46F1-812B-D54C657F4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257DD-40D1-44F5-939B-76DEADD7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29D0-CB3E-4435-B0F6-2C2A16068D1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3C95D-93D6-4F27-9CAC-610ECF07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390A5-3E59-4B22-9358-D6AF6179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771A-768E-4945-8C81-3F92B43E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6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8E391-71A7-45A7-A085-ED70CF53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C41AF-6C4A-4CCD-86A0-249016E9F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4B6D9-5104-4C50-932D-8BFA580E1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A29D0-CB3E-4435-B0F6-2C2A16068D1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7729B-9A4B-45C2-B96D-BEE5D38D9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A2291-DEBD-43E7-8C93-2EF910DF8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6771A-768E-4945-8C81-3F92B43E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2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69C25-9E93-44E8-9AA1-19B7417A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Forte" panose="03060902040502070203" pitchFamily="66" charset="0"/>
              </a:rPr>
              <a:t>Stress-Off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7969F52-409A-45F2-95B9-61FF655FD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latin typeface="Forte" panose="03060902040502070203" pitchFamily="66" charset="0"/>
              </a:rPr>
              <a:t>Project Team Members: Angel Lazo-Gonzalez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latin typeface="Forte" panose="03060902040502070203" pitchFamily="66" charset="0"/>
              </a:rPr>
              <a:t>A program that takes into consideration your current feelings and symptoms and provides remedies on how to handle your stress.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sunset, nature&#10;&#10;Description automatically generated">
            <a:extLst>
              <a:ext uri="{FF2B5EF4-FFF2-40B4-BE49-F238E27FC236}">
                <a16:creationId xmlns:a16="http://schemas.microsoft.com/office/drawing/2014/main" id="{B107C886-8454-4CAF-A137-02F58B0103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39953" b="1"/>
          <a:stretch/>
        </p:blipFill>
        <p:spPr>
          <a:xfrm>
            <a:off x="6679464" y="369913"/>
            <a:ext cx="3520098" cy="278453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4BE0D7B-E4A0-406C-9C46-E5058A492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81" y="3849624"/>
            <a:ext cx="3588640" cy="1938397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C044F-BA3B-4379-976B-A4748D9A92F8}"/>
              </a:ext>
            </a:extLst>
          </p:cNvPr>
          <p:cNvSpPr txBox="1"/>
          <p:nvPr/>
        </p:nvSpPr>
        <p:spPr>
          <a:xfrm>
            <a:off x="8429733" y="5833588"/>
            <a:ext cx="278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Forte" panose="03060902040502070203" pitchFamily="66" charset="0"/>
              </a:rPr>
              <a:t>https://github.com/ksu-is/Stress-Off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8CC01A3-248C-440E-BE68-680CC54BC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4328230"/>
            <a:ext cx="4800600" cy="185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2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Forte</vt:lpstr>
      <vt:lpstr>Office Theme</vt:lpstr>
      <vt:lpstr>Stress-Off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Lazo-Gonzalez</dc:creator>
  <cp:lastModifiedBy>Angel Lazo-Gonzalez</cp:lastModifiedBy>
  <cp:revision>18</cp:revision>
  <dcterms:created xsi:type="dcterms:W3CDTF">2021-07-27T02:36:23Z</dcterms:created>
  <dcterms:modified xsi:type="dcterms:W3CDTF">2021-07-28T01:56:43Z</dcterms:modified>
</cp:coreProperties>
</file>