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74295-E8BB-E647-A813-4CCF0F0D7D80}" v="33" dt="2024-11-23T04:13:5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>
      <p:cViewPr varScale="1">
        <p:scale>
          <a:sx n="28" d="100"/>
          <a:sy n="28" d="100"/>
        </p:scale>
        <p:origin x="20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5399-2DAC-F96A-BA86-F2CF5F6F4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3FDD1-5244-4928-0D68-D7D8BAAB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2904-0161-0CC8-DDA4-1383C6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68E9-0F0E-1F79-F69D-B75E7E31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2825-48EE-BA62-8074-8BE8AAC6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9683-64A4-43D1-5AAB-28F692AC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D919-99C4-450F-387D-678C98532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B76E-BC27-755C-92BD-C41CDC80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BFDA-6ACA-C0AA-04D4-F46BFF14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78DA-5CCF-1F97-B9A2-7518707B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2E016-8239-583C-D658-C2A4044B4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F84AB-2B3D-AA8D-CC85-3053907F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9F3E-5D92-7326-410F-1C6F5873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2B19-57A4-944F-1476-21B2EE77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6F6A-56C5-F619-D2DA-23A12CE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F21A-1931-202E-F75A-05A8A5D2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1578-9398-31B5-EF5B-E864B962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B057-3894-649F-1911-7B55C8A0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1BBCB-D35E-958F-7FDF-7C9A67BE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3F22-CA94-F970-07B2-35B9EF65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791C-79A8-2A0B-584B-46FB42A9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9838-B555-4DA3-FECF-83249355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2209-CA42-E158-D18C-CCCC31FD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8F41-BEE7-709E-10B2-DED6AB5D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CF0D-975F-BA1A-9DCC-BD6D2271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FD8-FC45-395F-092E-7CB1ABF3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D865-60FD-7FE4-753F-6FD07385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2B73E-4FA4-6893-8B64-65DC57ED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8EB5-1119-54B9-38A6-6E12F3A0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77BF-1B7E-0478-11B3-EA95060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01B71-AF41-8742-DC50-39084C67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D9BE-FC67-EEBE-30DC-17BB4F4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B1D3-4AE7-C1C7-CDFB-C05EDD2D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1E164-F419-15D2-8AB5-4ADCD179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A485-8A91-3569-D0EE-EDC387D9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129B-C207-D72E-B1E1-4D3CB2E0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A8E29-C18C-8137-154E-3C5A4822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8B458-FB2D-CB5C-9708-603F9799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DC0B0-9578-4117-2665-7728330B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4185-97C4-0611-3B87-8ADF00F4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914A0-F64E-8C7F-C6DE-A9077138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6251C-817E-0171-FC7E-03B0AD05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FCF3A-280D-16CB-9CC0-F3B9CA14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F3C00-7994-4991-0549-AF0F04CC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E979-A9A1-3A54-C391-81CADDBD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A480-6A30-33D2-482A-FB89039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8735-A30E-A525-36BB-8F6BEB42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52F3-BBB3-D552-3604-80971F21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8C1E-3086-7349-2C57-3243EFA5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DE60-6411-113C-B158-26293CDE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34DF8-7274-8499-2E1A-3F120747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31B81-4CB9-FE4F-7AEE-DE4DFD9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A253-C2BB-9B19-ACBE-0D891777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F154E-4A77-1770-4CA0-4F77BBED7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B3B77-547E-B48C-F467-8A574787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C0A3-458E-2BB7-11B3-9E22D500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40DEA-8687-1DA6-8275-EC4FF441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A4CF-2879-BE7E-6A0D-E9F1516B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6A1AC-6067-79C8-5D3B-3D690B3B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8D37-D5A3-BC4C-BDF2-88A3C671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9682-0F9B-F287-A992-F1435199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51A89-A9C4-624F-A7E5-3325AE0C993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2CDB-5632-52C4-9E82-4637CA003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873A-F367-7DCB-DD52-DCF7D9B3E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43C82-7E87-DD41-AE73-982D6A56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StudentLif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lendar Printing - Choosing the right Stock | MVP Print">
            <a:extLst>
              <a:ext uri="{FF2B5EF4-FFF2-40B4-BE49-F238E27FC236}">
                <a16:creationId xmlns:a16="http://schemas.microsoft.com/office/drawing/2014/main" id="{D96AFC5D-DB13-246C-67D3-84B1757C9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356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E1E-9F4B-52A5-BED9-13365680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486894"/>
            <a:ext cx="5199806" cy="26412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StudentLife: </a:t>
            </a:r>
            <a:br>
              <a:rPr lang="en-US" sz="3600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</a:br>
            <a:r>
              <a:rPr lang="en-US" sz="3200" b="1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 Productivity Scheduling App for Students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2200" dirty="0">
                <a:solidFill>
                  <a:schemeClr val="bg1"/>
                </a:solidFill>
                <a:latin typeface="Abadi" panose="020F0502020204030204" pitchFamily="34" charset="0"/>
              </a:rPr>
              <a:t>A customizable calendar and task management system tailored for student needs.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b="1" i="0" dirty="0">
                <a:solidFill>
                  <a:schemeClr val="bg1"/>
                </a:solidFill>
                <a:effectLst/>
                <a:highlight>
                  <a:srgbClr val="0D1117"/>
                </a:highlight>
                <a:latin typeface="-apple-system"/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1B23-6C30-2FB2-C893-2FEECEFD4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5405935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Project Coder: Abigail Meyer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hlinkClick r:id="rId3"/>
              </a:rPr>
              <a:t>GitHub Repository</a:t>
            </a: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3054A-642A-F103-BD16-2FBC6487BA87}"/>
              </a:ext>
            </a:extLst>
          </p:cNvPr>
          <p:cNvSpPr txBox="1"/>
          <p:nvPr/>
        </p:nvSpPr>
        <p:spPr>
          <a:xfrm>
            <a:off x="636210" y="3600143"/>
            <a:ext cx="488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highlight>
                  <a:srgbClr val="0D1117"/>
                </a:highlight>
                <a:latin typeface="Abadi" panose="020B0604020104020204" pitchFamily="34" charset="0"/>
              </a:rPr>
              <a:t>Academic Management</a:t>
            </a:r>
            <a:endParaRPr lang="en-US" dirty="0">
              <a:solidFill>
                <a:srgbClr val="F0F6FC"/>
              </a:solidFill>
              <a:highlight>
                <a:srgbClr val="0D1117"/>
              </a:highlight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highlight>
                  <a:srgbClr val="0D1117"/>
                </a:highlight>
                <a:latin typeface="Abadi" panose="020B0604020104020204" pitchFamily="34" charset="0"/>
              </a:rPr>
              <a:t>Hobby Integration</a:t>
            </a:r>
            <a:endParaRPr lang="en-US" b="0" i="0" dirty="0">
              <a:solidFill>
                <a:srgbClr val="F0F6FC"/>
              </a:solidFill>
              <a:effectLst/>
              <a:highlight>
                <a:srgbClr val="0D1117"/>
              </a:highlight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highlight>
                  <a:srgbClr val="0D1117"/>
                </a:highlight>
                <a:latin typeface="Abadi" panose="020B0604020104020204" pitchFamily="34" charset="0"/>
              </a:rPr>
              <a:t>Wellness Tracking</a:t>
            </a:r>
            <a:endParaRPr lang="en-US" b="0" i="0" dirty="0">
              <a:solidFill>
                <a:srgbClr val="F0F6FC"/>
              </a:solidFill>
              <a:effectLst/>
              <a:highlight>
                <a:srgbClr val="0D1117"/>
              </a:highlight>
              <a:latin typeface="Abadi" panose="020B0604020104020204" pitchFamily="34" charset="0"/>
            </a:endParaRP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D459C192-15EB-1B14-B900-E1BD8536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20" y="4523473"/>
            <a:ext cx="5455860" cy="18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Abadi</vt:lpstr>
      <vt:lpstr>Aptos</vt:lpstr>
      <vt:lpstr>Aptos Display</vt:lpstr>
      <vt:lpstr>Arial</vt:lpstr>
      <vt:lpstr>Calibri</vt:lpstr>
      <vt:lpstr>Office Theme</vt:lpstr>
      <vt:lpstr>StudentLife:  A Productivity Scheduling App for Students  A customizable calendar and task management system tailored for student needs.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Abigail Meyer</dc:creator>
  <cp:lastModifiedBy>Abigail Meyer</cp:lastModifiedBy>
  <cp:revision>2</cp:revision>
  <dcterms:created xsi:type="dcterms:W3CDTF">2024-11-23T03:49:18Z</dcterms:created>
  <dcterms:modified xsi:type="dcterms:W3CDTF">2024-11-23T04:18:46Z</dcterms:modified>
</cp:coreProperties>
</file>