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StudyBudd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04B0-681E-0343-FD74-D687A100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Buddy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DB32-A7F4-5BDB-C8AE-2A04096A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Unlock Your Math Potential: Personalized Mastery Awaits!</a:t>
            </a:r>
          </a:p>
          <a:p>
            <a:pPr>
              <a:lnSpc>
                <a:spcPct val="100000"/>
              </a:lnSpc>
            </a:pP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Tailored for students, this Python program offers essential math assistance and a range of features to boost learning. Set reminders, create flashcards, and improve math skills effortlessly for academic success.</a:t>
            </a:r>
          </a:p>
          <a:p>
            <a:pPr>
              <a:lnSpc>
                <a:spcPct val="100000"/>
              </a:lnSpc>
            </a:pPr>
            <a:r>
              <a:rPr lang="en-US" sz="1050" dirty="0" err="1">
                <a:hlinkClick r:id="rId2"/>
              </a:rPr>
              <a:t>ksu</a:t>
            </a:r>
            <a:r>
              <a:rPr lang="en-US" sz="1050" dirty="0">
                <a:hlinkClick r:id="rId2"/>
              </a:rPr>
              <a:t>-is/</a:t>
            </a:r>
            <a:r>
              <a:rPr lang="en-US" sz="1050" dirty="0" err="1">
                <a:hlinkClick r:id="rId2"/>
              </a:rPr>
              <a:t>StudyBuddy</a:t>
            </a:r>
            <a:r>
              <a:rPr lang="en-US" sz="1050" dirty="0">
                <a:hlinkClick r:id="rId2"/>
              </a:rPr>
              <a:t>: It is a software designed to revolutionize the way students can approach learning and studying. With its user- friendly interface and unique features, </a:t>
            </a:r>
            <a:r>
              <a:rPr lang="en-US" sz="1050" dirty="0" err="1">
                <a:hlinkClick r:id="rId2"/>
              </a:rPr>
              <a:t>StudyBuddy</a:t>
            </a:r>
            <a:r>
              <a:rPr lang="en-US" sz="1050" dirty="0">
                <a:hlinkClick r:id="rId2"/>
              </a:rPr>
              <a:t> aims to enhance students’ academic performance and productivity. (github.com)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black screen with colorful lines&#10;&#10;Description automatically generated">
            <a:extLst>
              <a:ext uri="{FF2B5EF4-FFF2-40B4-BE49-F238E27FC236}">
                <a16:creationId xmlns:a16="http://schemas.microsoft.com/office/drawing/2014/main" id="{8B5F37F7-948B-2781-D205-AEC562344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677" r="67121" b="15666"/>
          <a:stretch/>
        </p:blipFill>
        <p:spPr>
          <a:xfrm>
            <a:off x="557783" y="3058159"/>
            <a:ext cx="5481509" cy="2826339"/>
          </a:xfrm>
          <a:prstGeom prst="rect">
            <a:avLst/>
          </a:prstGeom>
        </p:spPr>
      </p:pic>
      <p:pic>
        <p:nvPicPr>
          <p:cNvPr id="4" name="Picture 3" descr="A black screen with yellow and green text&#10;&#10;Description automatically generated">
            <a:extLst>
              <a:ext uri="{FF2B5EF4-FFF2-40B4-BE49-F238E27FC236}">
                <a16:creationId xmlns:a16="http://schemas.microsoft.com/office/drawing/2014/main" id="{2B69D42C-9ACD-55FF-ACD1-95F20316CD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3"/>
          <a:stretch/>
        </p:blipFill>
        <p:spPr>
          <a:xfrm>
            <a:off x="6198781" y="3309619"/>
            <a:ext cx="5523082" cy="2323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E7C18-752E-33D1-CEDB-F826CD86C1C5}"/>
              </a:ext>
            </a:extLst>
          </p:cNvPr>
          <p:cNvSpPr txBox="1"/>
          <p:nvPr/>
        </p:nvSpPr>
        <p:spPr>
          <a:xfrm>
            <a:off x="1051560" y="1661439"/>
            <a:ext cx="15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 To</a:t>
            </a:r>
          </a:p>
        </p:txBody>
      </p:sp>
    </p:spTree>
    <p:extLst>
      <p:ext uri="{BB962C8B-B14F-4D97-AF65-F5344CB8AC3E}">
        <p14:creationId xmlns:p14="http://schemas.microsoft.com/office/powerpoint/2010/main" val="10584916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11E34"/>
      </a:dk2>
      <a:lt2>
        <a:srgbClr val="E8E2E4"/>
      </a:lt2>
      <a:accent1>
        <a:srgbClr val="46B38A"/>
      </a:accent1>
      <a:accent2>
        <a:srgbClr val="3BADB1"/>
      </a:accent2>
      <a:accent3>
        <a:srgbClr val="4D8DC3"/>
      </a:accent3>
      <a:accent4>
        <a:srgbClr val="3B4AB1"/>
      </a:accent4>
      <a:accent5>
        <a:srgbClr val="6F4DC3"/>
      </a:accent5>
      <a:accent6>
        <a:srgbClr val="8F3BB1"/>
      </a:accent6>
      <a:hlink>
        <a:srgbClr val="BF3F6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Neue Haas Grotesk Text Pro</vt:lpstr>
      <vt:lpstr>Times New Roman</vt:lpstr>
      <vt:lpstr>AccentBoxVTI</vt:lpstr>
      <vt:lpstr>Study Buddy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creator>Victor To</dc:creator>
  <cp:lastModifiedBy>Victor To</cp:lastModifiedBy>
  <cp:revision>2</cp:revision>
  <dcterms:created xsi:type="dcterms:W3CDTF">2024-04-29T00:55:08Z</dcterms:created>
  <dcterms:modified xsi:type="dcterms:W3CDTF">2024-04-29T02:41:58Z</dcterms:modified>
</cp:coreProperties>
</file>