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67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su-is/StudyBudd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4B0-681E-0343-FD74-D687A100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Buddy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DB32-A7F4-5BDB-C8AE-2A04096A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Unlock Your Math Potential: Personalized Mastery Awaits!</a:t>
            </a:r>
          </a:p>
          <a:p>
            <a:pPr>
              <a:lnSpc>
                <a:spcPct val="100000"/>
              </a:lnSpc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Tailored for students, this Python program offers essential math assistance and a range of features to boost learning. Set reminders, create flashcards, and improve math skills effortlessly for academic success.</a:t>
            </a:r>
          </a:p>
          <a:p>
            <a:pPr>
              <a:lnSpc>
                <a:spcPct val="10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ksu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-is/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StudyBuddy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It is a software designed to revolutionize the way students can approach learning and studying. With its user- friendly interface and unique features,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StudyBuddy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aims to enhance students’ academic performance and productivity. (github.com)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black screen with colorful lines&#10;&#10;Description automatically generated">
            <a:extLst>
              <a:ext uri="{FF2B5EF4-FFF2-40B4-BE49-F238E27FC236}">
                <a16:creationId xmlns:a16="http://schemas.microsoft.com/office/drawing/2014/main" id="{8B5F37F7-948B-2781-D205-AEC562344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677" r="67121" b="15666"/>
          <a:stretch/>
        </p:blipFill>
        <p:spPr>
          <a:xfrm>
            <a:off x="5638144" y="3692641"/>
            <a:ext cx="5481509" cy="2826339"/>
          </a:xfrm>
          <a:prstGeom prst="rect">
            <a:avLst/>
          </a:prstGeom>
        </p:spPr>
      </p:pic>
      <p:pic>
        <p:nvPicPr>
          <p:cNvPr id="4" name="Picture 3" descr="A black screen with yellow and green text&#10;&#10;Description automatically generated">
            <a:extLst>
              <a:ext uri="{FF2B5EF4-FFF2-40B4-BE49-F238E27FC236}">
                <a16:creationId xmlns:a16="http://schemas.microsoft.com/office/drawing/2014/main" id="{2B69D42C-9ACD-55FF-ACD1-95F20316C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3" b="46051"/>
          <a:stretch/>
        </p:blipFill>
        <p:spPr>
          <a:xfrm>
            <a:off x="5617358" y="2250574"/>
            <a:ext cx="5523082" cy="1253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E7C18-752E-33D1-CEDB-F826CD86C1C5}"/>
              </a:ext>
            </a:extLst>
          </p:cNvPr>
          <p:cNvSpPr txBox="1"/>
          <p:nvPr/>
        </p:nvSpPr>
        <p:spPr>
          <a:xfrm>
            <a:off x="1542973" y="1680101"/>
            <a:ext cx="15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B98D0-BB29-544D-5302-E99E1FA4B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" y="2741697"/>
            <a:ext cx="4133697" cy="31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16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</TotalTime>
  <Words>93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Study Buddy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Victor To</dc:creator>
  <cp:lastModifiedBy>Victor To</cp:lastModifiedBy>
  <cp:revision>6</cp:revision>
  <dcterms:created xsi:type="dcterms:W3CDTF">2024-04-29T00:55:08Z</dcterms:created>
  <dcterms:modified xsi:type="dcterms:W3CDTF">2024-04-29T02:47:36Z</dcterms:modified>
</cp:coreProperties>
</file>