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7AE53-4A86-4B9F-3179-288DD852B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CAA3E-5945-61BB-7F60-AFC12638B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CA62E-7647-7664-34E9-B7F866BDB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F58D-29D0-43AA-AFFF-25FCDF750313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278EF-7540-8F6E-BCD2-1EEE94203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19845-47B4-2667-A3D1-E63376E3C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CB9E-3226-49C7-B889-0FC22C4D7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38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678C3-9916-4234-6E6E-3B17DE4E3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3B5550-0BE8-EA60-4CD6-F3554DF6C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080EC-2493-D078-5811-3F471B095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F58D-29D0-43AA-AFFF-25FCDF750313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04C1E-D63A-5DEA-E134-5946870D1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AA205-9C41-3A26-EECA-CC2DB5E82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CB9E-3226-49C7-B889-0FC22C4D7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38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935640-AB2E-086E-8321-CA10E7C511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CE7FC9-9188-0B39-94EA-4CB93F070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68CA8-A5FC-5751-04B9-15985AB4F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F58D-29D0-43AA-AFFF-25FCDF750313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BDCDE-3995-F268-5FCE-57BAF6019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53A6C-4B48-D906-C441-E049CB764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CB9E-3226-49C7-B889-0FC22C4D7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46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170E-5648-CFBC-B6E5-16BB0CEEA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4B362-1B5D-4100-7655-31C23C4EC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9AE4D-A42E-40D4-158C-DE65C0E23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F58D-29D0-43AA-AFFF-25FCDF750313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66241-A31E-2E71-ED8F-C2CD3EF3F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4DCE6-EBDA-DC03-1696-B16AA1501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CB9E-3226-49C7-B889-0FC22C4D7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97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93615-5EB3-6BA7-6D38-1DCB21CE9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2232A-B863-1D73-A81F-A9AD05F3B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E83BB-2144-6ECC-5841-7D4641F1E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F58D-29D0-43AA-AFFF-25FCDF750313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49336-19CD-72E0-195F-0D2E2BCAC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33E59-045D-31EE-8B50-118648C2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CB9E-3226-49C7-B889-0FC22C4D7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98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AC86-A85D-AD2A-1791-2FDF7902D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3A8E0-C667-2940-A0B7-D2400736EE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A6DE0F-582E-44BD-2D2E-CD892064F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E1587-D3EF-1F88-C178-B0BDC7D1A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F58D-29D0-43AA-AFFF-25FCDF750313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4CD563-614D-EFF8-BA11-A8F8919A4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26AA8-AF8A-F309-9AB4-E876DE866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CB9E-3226-49C7-B889-0FC22C4D7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8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5830B-5067-D847-9A22-EFB29AB98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278CD-79C1-E207-8327-2F2AB1444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F52BA-16D7-476B-B57E-CFBCD0D70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8A58A7-3EAE-F033-A9F5-8B1DB4353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191F3D-7D51-7444-9CB9-CC6D44D4D7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11FBCA-0C97-8673-E3CD-91D7F6DF4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F58D-29D0-43AA-AFFF-25FCDF750313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548474-B035-CE1B-2C3B-5FDB6ED43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4DF5B8-9676-D9BC-9D9A-D6B2A6769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CB9E-3226-49C7-B889-0FC22C4D7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14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5D6DB-122E-C31C-B1CB-7498E997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6B4A83-A826-6159-14A3-04C34533A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F58D-29D0-43AA-AFFF-25FCDF750313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668C3A-6366-A4C7-DDCB-E556ABD0D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8D5D22-8C96-16F9-B071-8E9A491B2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CB9E-3226-49C7-B889-0FC22C4D7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64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A87BA0-65FF-A1A6-FA49-4A40F824C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F58D-29D0-43AA-AFFF-25FCDF750313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D41B56-AC2B-83E4-27E3-AC0137064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70F9A1-64DB-47AD-7E97-7F4579237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CB9E-3226-49C7-B889-0FC22C4D7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02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09C5F-AA6C-3892-C896-D54205B90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1012A-9652-D71C-2E26-3DD255647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594BF-9DAE-B0C5-55A5-8059A137D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49A63-1233-84D0-1DB9-49BBF1DAA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F58D-29D0-43AA-AFFF-25FCDF750313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AC73B-D371-FD8F-11BF-01D8ED37E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86A54-778B-AD8F-3687-57AED4EC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CB9E-3226-49C7-B889-0FC22C4D7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7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32FFF-43CD-1615-C87B-93E39EA5D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490D47-613F-8AFE-EBF7-03EA6FF1EA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A8E96D-138B-67BB-080D-8C4A06939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61935-C1D8-E261-2DC3-EC1FDA40C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F58D-29D0-43AA-AFFF-25FCDF750313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52DA55-48D5-6FC3-8795-CB7472523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38277-070A-1E3B-C0FB-AB0D2B812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CB9E-3226-49C7-B889-0FC22C4D7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8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62E7C8-A0B7-C9DE-5960-EAE16C5D9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F68CD-9905-D84C-B5F0-3A145185F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FB1FC-FC73-C5CA-A65C-379708F84C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57F58D-29D0-43AA-AFFF-25FCDF750313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BA7AD-1F7D-BE86-9069-A693B469D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CE6EF-41F0-2DBD-96CF-DCFA2F3ED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16CB9E-3226-49C7-B889-0FC22C4D7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2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37C2D9-A3A2-B672-27D5-5470468C1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1" y="735283"/>
            <a:ext cx="4978399" cy="3165045"/>
          </a:xfrm>
        </p:spPr>
        <p:txBody>
          <a:bodyPr anchor="b">
            <a:normAutofit/>
          </a:bodyPr>
          <a:lstStyle/>
          <a:p>
            <a:pPr algn="l"/>
            <a:r>
              <a:rPr lang="en-US" sz="5200"/>
              <a:t>Study Buddy Pomodro Timer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A0E7D-1880-6629-813E-C85E81668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7101" y="4078423"/>
            <a:ext cx="4978399" cy="2058657"/>
          </a:xfrm>
        </p:spPr>
        <p:txBody>
          <a:bodyPr>
            <a:normAutofit/>
          </a:bodyPr>
          <a:lstStyle/>
          <a:p>
            <a:pPr algn="l"/>
            <a:r>
              <a:rPr lang="en-US" sz="2200"/>
              <a:t>Boosting Productivity, One Timer at a Time</a:t>
            </a:r>
          </a:p>
          <a:p>
            <a:pPr algn="l"/>
            <a:endParaRPr lang="en-US" sz="2200"/>
          </a:p>
          <a:p>
            <a:pPr algn="l"/>
            <a:endParaRPr lang="en-US" sz="2200"/>
          </a:p>
          <a:p>
            <a:pPr algn="l"/>
            <a:r>
              <a:rPr lang="en-US" sz="2200"/>
              <a:t>Kenny Le</a:t>
            </a:r>
          </a:p>
        </p:txBody>
      </p:sp>
      <p:pic>
        <p:nvPicPr>
          <p:cNvPr id="7" name="Graphic 6" descr="Stopwatch">
            <a:extLst>
              <a:ext uri="{FF2B5EF4-FFF2-40B4-BE49-F238E27FC236}">
                <a16:creationId xmlns:a16="http://schemas.microsoft.com/office/drawing/2014/main" id="{1A9F6709-9F8A-1634-6160-527880281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9" name="Graphic 8" descr="Stopwatch">
            <a:extLst>
              <a:ext uri="{FF2B5EF4-FFF2-40B4-BE49-F238E27FC236}">
                <a16:creationId xmlns:a16="http://schemas.microsoft.com/office/drawing/2014/main" id="{4C52D492-0316-4BB3-9374-BB55FF932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776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16B469-E96D-75B5-D52C-4DDAE6486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/>
              <a:t>What is it?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CE3D1-3CEB-723F-CCAF-91B8E6089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US" sz="1800" dirty="0">
                <a:latin typeface="-apple-system"/>
              </a:rPr>
              <a:t>A</a:t>
            </a:r>
            <a:r>
              <a:rPr lang="en-US" sz="1800" b="0" i="0" dirty="0">
                <a:effectLst/>
                <a:latin typeface="-apple-system"/>
              </a:rPr>
              <a:t> simple app that combines a Pomodoro timer and a to-do list, helping students stay focused and organized by managing study sessions and tracking completed tasks.</a:t>
            </a:r>
          </a:p>
          <a:p>
            <a:r>
              <a:rPr lang="en-US" sz="1800" dirty="0">
                <a:latin typeface="-apple-system"/>
              </a:rPr>
              <a:t>What it looks like:</a:t>
            </a:r>
            <a:endParaRPr lang="en-US" sz="18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F99ADD5-9002-7320-746D-7AB3D60A7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629"/>
          <a:stretch/>
        </p:blipFill>
        <p:spPr>
          <a:xfrm>
            <a:off x="1980466" y="2729397"/>
            <a:ext cx="2636142" cy="3483864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865BDD3-670E-C144-3E4B-8BE6871D90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" b="602"/>
          <a:stretch/>
        </p:blipFill>
        <p:spPr>
          <a:xfrm>
            <a:off x="7642524" y="2729397"/>
            <a:ext cx="2635595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93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6BFFFF-85CD-F7B2-1A07-E62D77AB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How Study Buddy works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9A852-70AC-1C3F-A591-21F464E8B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/>
              <a:t>The Study Buddy with Pomodoro Timer is a productivity tool designed to enhance focus and efficiency during study sessions. It incorporates the Pomodoro technique, a time-management method that breaks work into intervals (traditionally 25 minutes) followed by short breaks. It tracks your progress, helps manage tasks, and ensures consistent breaks to avoid burnout.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737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116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-apple-system</vt:lpstr>
      <vt:lpstr>Aptos</vt:lpstr>
      <vt:lpstr>Aptos Display</vt:lpstr>
      <vt:lpstr>Arial</vt:lpstr>
      <vt:lpstr>Calibri</vt:lpstr>
      <vt:lpstr>Office Theme</vt:lpstr>
      <vt:lpstr>Study Buddy Pomodro Timer</vt:lpstr>
      <vt:lpstr>What is it?</vt:lpstr>
      <vt:lpstr>How Study Buddy 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Kenny Le</dc:creator>
  <cp:lastModifiedBy>Kenny Le</cp:lastModifiedBy>
  <cp:revision>2</cp:revision>
  <dcterms:created xsi:type="dcterms:W3CDTF">2024-11-22T22:00:02Z</dcterms:created>
  <dcterms:modified xsi:type="dcterms:W3CDTF">2024-11-22T23:31:53Z</dcterms:modified>
</cp:coreProperties>
</file>